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1"/>
  </p:sldMasterIdLst>
  <p:notesMasterIdLst>
    <p:notesMasterId r:id="rId4"/>
  </p:notesMasterIdLst>
  <p:handoutMasterIdLst>
    <p:handoutMasterId r:id="rId5"/>
  </p:handoutMasterIdLst>
  <p:sldIdLst>
    <p:sldId id="256" r:id="rId2"/>
    <p:sldId id="257" r:id="rId3"/>
  </p:sldIdLst>
  <p:sldSz cx="6858000" cy="9906000" type="A4"/>
  <p:notesSz cx="9931400" cy="67945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userDrawn="1">
          <p15:clr>
            <a:srgbClr val="A4A3A4"/>
          </p15:clr>
        </p15:guide>
        <p15:guide id="2"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999999"/>
    <a:srgbClr val="989898"/>
    <a:srgbClr val="D7D7D7"/>
    <a:srgbClr val="969696"/>
    <a:srgbClr val="DEDE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257" autoAdjust="0"/>
    <p:restoredTop sz="96408" autoAdjust="0"/>
  </p:normalViewPr>
  <p:slideViewPr>
    <p:cSldViewPr snapToGrid="0">
      <p:cViewPr>
        <p:scale>
          <a:sx n="170" d="100"/>
          <a:sy n="170" d="100"/>
        </p:scale>
        <p:origin x="288" y="-5669"/>
      </p:cViewPr>
      <p:guideLst>
        <p:guide orient="horz" pos="3120"/>
        <p:guide pos="2160"/>
      </p:guideLst>
    </p:cSldViewPr>
  </p:slideViewPr>
  <p:outlineViewPr>
    <p:cViewPr>
      <p:scale>
        <a:sx n="33" d="100"/>
        <a:sy n="33" d="100"/>
      </p:scale>
      <p:origin x="0" y="0"/>
    </p:cViewPr>
  </p:outlineViewPr>
  <p:notesTextViewPr>
    <p:cViewPr>
      <p:scale>
        <a:sx n="1" d="1"/>
        <a:sy n="1" d="1"/>
      </p:scale>
      <p:origin x="0" y="0"/>
    </p:cViewPr>
  </p:notesTextViewPr>
  <p:notesViewPr>
    <p:cSldViewPr snapToGrid="0" showGuides="1">
      <p:cViewPr varScale="1">
        <p:scale>
          <a:sx n="77" d="100"/>
          <a:sy n="77" d="100"/>
        </p:scale>
        <p:origin x="78" y="33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handoutMaster" Target="handoutMasters/handoutMaster1.xml"/><Relationship Id="rId4" Type="http://schemas.openxmlformats.org/officeDocument/2006/relationships/notesMaster" Target="notesMasters/notesMaster1.xml"/><Relationship Id="rId9"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0"/>
            <a:ext cx="4303605" cy="340906"/>
          </a:xfrm>
          <a:prstGeom prst="rect">
            <a:avLst/>
          </a:prstGeom>
        </p:spPr>
        <p:txBody>
          <a:bodyPr vert="horz" lIns="91427" tIns="45712" rIns="91427" bIns="45712"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5625500" y="0"/>
            <a:ext cx="4303605" cy="340906"/>
          </a:xfrm>
          <a:prstGeom prst="rect">
            <a:avLst/>
          </a:prstGeom>
        </p:spPr>
        <p:txBody>
          <a:bodyPr vert="horz" lIns="91427" tIns="45712" rIns="91427" bIns="45712" rtlCol="0"/>
          <a:lstStyle>
            <a:lvl1pPr algn="r">
              <a:defRPr sz="1200"/>
            </a:lvl1pPr>
          </a:lstStyle>
          <a:p>
            <a:fld id="{7669BED0-8339-4BF4-BEE4-F899DFCAB3BA}" type="datetimeFigureOut">
              <a:rPr kumimoji="1" lang="ja-JP" altLang="en-US" smtClean="0"/>
              <a:t>2019/1/25</a:t>
            </a:fld>
            <a:endParaRPr kumimoji="1" lang="ja-JP" altLang="en-US"/>
          </a:p>
        </p:txBody>
      </p:sp>
      <p:sp>
        <p:nvSpPr>
          <p:cNvPr id="4" name="フッター プレースホルダー 3"/>
          <p:cNvSpPr>
            <a:spLocks noGrp="1"/>
          </p:cNvSpPr>
          <p:nvPr>
            <p:ph type="ftr" sz="quarter" idx="2"/>
          </p:nvPr>
        </p:nvSpPr>
        <p:spPr>
          <a:xfrm>
            <a:off x="3" y="6453597"/>
            <a:ext cx="4303605" cy="340904"/>
          </a:xfrm>
          <a:prstGeom prst="rect">
            <a:avLst/>
          </a:prstGeom>
        </p:spPr>
        <p:txBody>
          <a:bodyPr vert="horz" lIns="91427" tIns="45712" rIns="91427" bIns="45712"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5625500" y="6453597"/>
            <a:ext cx="4303605" cy="340904"/>
          </a:xfrm>
          <a:prstGeom prst="rect">
            <a:avLst/>
          </a:prstGeom>
        </p:spPr>
        <p:txBody>
          <a:bodyPr vert="horz" lIns="91427" tIns="45712" rIns="91427" bIns="45712" rtlCol="0" anchor="b"/>
          <a:lstStyle>
            <a:lvl1pPr algn="r">
              <a:defRPr sz="1200"/>
            </a:lvl1pPr>
          </a:lstStyle>
          <a:p>
            <a:fld id="{7FEC7D5D-2BD7-4659-9A8F-CF13A2B7D41E}" type="slidenum">
              <a:rPr kumimoji="1" lang="ja-JP" altLang="en-US" smtClean="0"/>
              <a:t>‹#›</a:t>
            </a:fld>
            <a:endParaRPr kumimoji="1" lang="ja-JP" altLang="en-US"/>
          </a:p>
        </p:txBody>
      </p:sp>
    </p:spTree>
    <p:extLst>
      <p:ext uri="{BB962C8B-B14F-4D97-AF65-F5344CB8AC3E}">
        <p14:creationId xmlns:p14="http://schemas.microsoft.com/office/powerpoint/2010/main" val="3976914118"/>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0"/>
            <a:ext cx="4304380" cy="341029"/>
          </a:xfrm>
          <a:prstGeom prst="rect">
            <a:avLst/>
          </a:prstGeom>
        </p:spPr>
        <p:txBody>
          <a:bodyPr vert="horz" lIns="91427" tIns="45712" rIns="91427" bIns="45712" rtlCol="0"/>
          <a:lstStyle>
            <a:lvl1pPr algn="l">
              <a:defRPr sz="1200"/>
            </a:lvl1pPr>
          </a:lstStyle>
          <a:p>
            <a:endParaRPr kumimoji="1" lang="ja-JP" altLang="en-US"/>
          </a:p>
        </p:txBody>
      </p:sp>
      <p:sp>
        <p:nvSpPr>
          <p:cNvPr id="3" name="日付プレースホルダー 2"/>
          <p:cNvSpPr>
            <a:spLocks noGrp="1"/>
          </p:cNvSpPr>
          <p:nvPr>
            <p:ph type="dt" idx="1"/>
          </p:nvPr>
        </p:nvSpPr>
        <p:spPr>
          <a:xfrm>
            <a:off x="5624702" y="0"/>
            <a:ext cx="4304380" cy="341029"/>
          </a:xfrm>
          <a:prstGeom prst="rect">
            <a:avLst/>
          </a:prstGeom>
        </p:spPr>
        <p:txBody>
          <a:bodyPr vert="horz" lIns="91427" tIns="45712" rIns="91427" bIns="45712" rtlCol="0"/>
          <a:lstStyle>
            <a:lvl1pPr algn="r">
              <a:defRPr sz="1200"/>
            </a:lvl1pPr>
          </a:lstStyle>
          <a:p>
            <a:fld id="{E1D09202-8B8A-4FA9-BAB0-1440149D010B}" type="datetimeFigureOut">
              <a:rPr kumimoji="1" lang="ja-JP" altLang="en-US" smtClean="0"/>
              <a:t>2019/1/25</a:t>
            </a:fld>
            <a:endParaRPr kumimoji="1" lang="ja-JP" altLang="en-US"/>
          </a:p>
        </p:txBody>
      </p:sp>
      <p:sp>
        <p:nvSpPr>
          <p:cNvPr id="4" name="スライド イメージ プレースホルダー 3"/>
          <p:cNvSpPr>
            <a:spLocks noGrp="1" noRot="1" noChangeAspect="1"/>
          </p:cNvSpPr>
          <p:nvPr>
            <p:ph type="sldImg" idx="2"/>
          </p:nvPr>
        </p:nvSpPr>
        <p:spPr>
          <a:xfrm>
            <a:off x="4173538" y="850900"/>
            <a:ext cx="1584325" cy="2292350"/>
          </a:xfrm>
          <a:prstGeom prst="rect">
            <a:avLst/>
          </a:prstGeom>
          <a:noFill/>
          <a:ln w="12700">
            <a:solidFill>
              <a:prstClr val="black"/>
            </a:solidFill>
          </a:ln>
        </p:spPr>
        <p:txBody>
          <a:bodyPr vert="horz" lIns="91427" tIns="45712" rIns="91427" bIns="45712" rtlCol="0" anchor="ctr"/>
          <a:lstStyle/>
          <a:p>
            <a:endParaRPr lang="ja-JP" altLang="en-US"/>
          </a:p>
        </p:txBody>
      </p:sp>
      <p:sp>
        <p:nvSpPr>
          <p:cNvPr id="5" name="ノート プレースホルダー 4"/>
          <p:cNvSpPr>
            <a:spLocks noGrp="1"/>
          </p:cNvSpPr>
          <p:nvPr>
            <p:ph type="body" sz="quarter" idx="3"/>
          </p:nvPr>
        </p:nvSpPr>
        <p:spPr>
          <a:xfrm>
            <a:off x="993141" y="3270178"/>
            <a:ext cx="7945119" cy="2675010"/>
          </a:xfrm>
          <a:prstGeom prst="rect">
            <a:avLst/>
          </a:prstGeom>
        </p:spPr>
        <p:txBody>
          <a:bodyPr vert="horz" lIns="91427" tIns="45712" rIns="91427" bIns="45712"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3" y="6453473"/>
            <a:ext cx="4304380" cy="341029"/>
          </a:xfrm>
          <a:prstGeom prst="rect">
            <a:avLst/>
          </a:prstGeom>
        </p:spPr>
        <p:txBody>
          <a:bodyPr vert="horz" lIns="91427" tIns="45712" rIns="91427" bIns="45712"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624702" y="6453473"/>
            <a:ext cx="4304380" cy="341029"/>
          </a:xfrm>
          <a:prstGeom prst="rect">
            <a:avLst/>
          </a:prstGeom>
        </p:spPr>
        <p:txBody>
          <a:bodyPr vert="horz" lIns="91427" tIns="45712" rIns="91427" bIns="45712" rtlCol="0" anchor="b"/>
          <a:lstStyle>
            <a:lvl1pPr algn="r">
              <a:defRPr sz="1200"/>
            </a:lvl1pPr>
          </a:lstStyle>
          <a:p>
            <a:fld id="{62BB2F65-7561-43C6-962D-675A43518B71}" type="slidenum">
              <a:rPr kumimoji="1" lang="ja-JP" altLang="en-US" smtClean="0"/>
              <a:t>‹#›</a:t>
            </a:fld>
            <a:endParaRPr kumimoji="1" lang="ja-JP" altLang="en-US"/>
          </a:p>
        </p:txBody>
      </p:sp>
    </p:spTree>
    <p:extLst>
      <p:ext uri="{BB962C8B-B14F-4D97-AF65-F5344CB8AC3E}">
        <p14:creationId xmlns:p14="http://schemas.microsoft.com/office/powerpoint/2010/main" val="4110695541"/>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2828605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0245924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857250" y="1621191"/>
            <a:ext cx="5143500" cy="3448756"/>
          </a:xfrm>
        </p:spPr>
        <p:txBody>
          <a:bodyPr anchor="b"/>
          <a:lstStyle>
            <a:lvl1pPr algn="ctr">
              <a:defRPr sz="3375"/>
            </a:lvl1pPr>
          </a:lstStyle>
          <a:p>
            <a:r>
              <a:rPr kumimoji="1" lang="ja-JP" altLang="en-US"/>
              <a:t>マスター タイトルの書式設定</a:t>
            </a:r>
          </a:p>
        </p:txBody>
      </p:sp>
      <p:sp>
        <p:nvSpPr>
          <p:cNvPr id="3" name="サブタイトル 2"/>
          <p:cNvSpPr>
            <a:spLocks noGrp="1"/>
          </p:cNvSpPr>
          <p:nvPr>
            <p:ph type="subTitle" idx="1"/>
          </p:nvPr>
        </p:nvSpPr>
        <p:spPr>
          <a:xfrm>
            <a:off x="857250" y="5202944"/>
            <a:ext cx="5143500" cy="2391656"/>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BEA6EE97-902A-4B61-BAA3-B3BB484B8EF6}" type="datetime1">
              <a:rPr kumimoji="1" lang="ja-JP" altLang="en-US" smtClean="0"/>
              <a:t>2019/1/25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7E7D771-C125-4ED6-A7C6-206E3C875E7F}" type="slidenum">
              <a:rPr kumimoji="1" lang="ja-JP" altLang="en-US" smtClean="0"/>
              <a:t>‹#›</a:t>
            </a:fld>
            <a:endParaRPr kumimoji="1" lang="ja-JP" altLang="en-US"/>
          </a:p>
        </p:txBody>
      </p:sp>
    </p:spTree>
    <p:extLst>
      <p:ext uri="{BB962C8B-B14F-4D97-AF65-F5344CB8AC3E}">
        <p14:creationId xmlns:p14="http://schemas.microsoft.com/office/powerpoint/2010/main" val="14835757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6F2A1625-40F9-459E-A762-00EE98CCA8CC}" type="datetime1">
              <a:rPr kumimoji="1" lang="ja-JP" altLang="en-US" smtClean="0"/>
              <a:t>2019/1/25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7E7D771-C125-4ED6-A7C6-206E3C875E7F}" type="slidenum">
              <a:rPr kumimoji="1" lang="ja-JP" altLang="en-US" smtClean="0"/>
              <a:t>‹#›</a:t>
            </a:fld>
            <a:endParaRPr kumimoji="1" lang="ja-JP" altLang="en-US"/>
          </a:p>
        </p:txBody>
      </p:sp>
    </p:spTree>
    <p:extLst>
      <p:ext uri="{BB962C8B-B14F-4D97-AF65-F5344CB8AC3E}">
        <p14:creationId xmlns:p14="http://schemas.microsoft.com/office/powerpoint/2010/main" val="19178549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4907756" y="527403"/>
            <a:ext cx="1478756" cy="8394877"/>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71487" y="527403"/>
            <a:ext cx="4350544" cy="8394877"/>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6B6624BC-B72A-4251-AB6B-47B2FD1CFB59}" type="datetime1">
              <a:rPr kumimoji="1" lang="ja-JP" altLang="en-US" smtClean="0"/>
              <a:t>2019/1/25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7E7D771-C125-4ED6-A7C6-206E3C875E7F}" type="slidenum">
              <a:rPr kumimoji="1" lang="ja-JP" altLang="en-US" smtClean="0"/>
              <a:t>‹#›</a:t>
            </a:fld>
            <a:endParaRPr kumimoji="1" lang="ja-JP" altLang="en-US"/>
          </a:p>
        </p:txBody>
      </p:sp>
    </p:spTree>
    <p:extLst>
      <p:ext uri="{BB962C8B-B14F-4D97-AF65-F5344CB8AC3E}">
        <p14:creationId xmlns:p14="http://schemas.microsoft.com/office/powerpoint/2010/main" val="9540198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637E22CD-9315-42F3-9C94-DA9413C0C844}" type="datetime1">
              <a:rPr kumimoji="1" lang="ja-JP" altLang="en-US" smtClean="0"/>
              <a:t>2019/1/25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7E7D771-C125-4ED6-A7C6-206E3C875E7F}" type="slidenum">
              <a:rPr kumimoji="1" lang="ja-JP" altLang="en-US" smtClean="0"/>
              <a:t>‹#›</a:t>
            </a:fld>
            <a:endParaRPr kumimoji="1" lang="ja-JP" altLang="en-US"/>
          </a:p>
        </p:txBody>
      </p:sp>
    </p:spTree>
    <p:extLst>
      <p:ext uri="{BB962C8B-B14F-4D97-AF65-F5344CB8AC3E}">
        <p14:creationId xmlns:p14="http://schemas.microsoft.com/office/powerpoint/2010/main" val="33465078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467916" y="2469622"/>
            <a:ext cx="5915025" cy="4120620"/>
          </a:xfrm>
        </p:spPr>
        <p:txBody>
          <a:bodyPr anchor="b"/>
          <a:lstStyle>
            <a:lvl1pPr>
              <a:defRPr sz="3375"/>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67916" y="6629225"/>
            <a:ext cx="5915025" cy="2166937"/>
          </a:xfrm>
        </p:spPr>
        <p:txBody>
          <a:bodyPr/>
          <a:lstStyle>
            <a:lvl1pPr marL="0" indent="0">
              <a:buNone/>
              <a:defRPr sz="1350">
                <a:solidFill>
                  <a:schemeClr val="tx1">
                    <a:tint val="75000"/>
                  </a:schemeClr>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271A8886-AC58-4669-8178-E6056D7E096E}" type="datetime1">
              <a:rPr kumimoji="1" lang="ja-JP" altLang="en-US" smtClean="0"/>
              <a:t>2019/1/25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7E7D771-C125-4ED6-A7C6-206E3C875E7F}" type="slidenum">
              <a:rPr kumimoji="1" lang="ja-JP" altLang="en-US" smtClean="0"/>
              <a:t>‹#›</a:t>
            </a:fld>
            <a:endParaRPr kumimoji="1" lang="ja-JP" altLang="en-US"/>
          </a:p>
        </p:txBody>
      </p:sp>
    </p:spTree>
    <p:extLst>
      <p:ext uri="{BB962C8B-B14F-4D97-AF65-F5344CB8AC3E}">
        <p14:creationId xmlns:p14="http://schemas.microsoft.com/office/powerpoint/2010/main" val="26908978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71488" y="2637014"/>
            <a:ext cx="2914650" cy="6285266"/>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3471863" y="2637014"/>
            <a:ext cx="2914650" cy="6285266"/>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825B59F2-8C15-4847-85FE-2F7758F5B266}" type="datetime1">
              <a:rPr kumimoji="1" lang="ja-JP" altLang="en-US" smtClean="0"/>
              <a:t>2019/1/25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17E7D771-C125-4ED6-A7C6-206E3C875E7F}" type="slidenum">
              <a:rPr kumimoji="1" lang="ja-JP" altLang="en-US" smtClean="0"/>
              <a:t>‹#›</a:t>
            </a:fld>
            <a:endParaRPr kumimoji="1" lang="ja-JP" altLang="en-US"/>
          </a:p>
        </p:txBody>
      </p:sp>
    </p:spTree>
    <p:extLst>
      <p:ext uri="{BB962C8B-B14F-4D97-AF65-F5344CB8AC3E}">
        <p14:creationId xmlns:p14="http://schemas.microsoft.com/office/powerpoint/2010/main" val="26917593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72381" y="527404"/>
            <a:ext cx="5915025" cy="1914702"/>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72381" y="2428347"/>
            <a:ext cx="2901255" cy="1190095"/>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72381" y="3618442"/>
            <a:ext cx="2901255" cy="5322183"/>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3471863" y="2428347"/>
            <a:ext cx="2915543" cy="1190095"/>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3471863" y="3618442"/>
            <a:ext cx="2915543" cy="5322183"/>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97D392B8-0DCE-46EF-BD82-63359CB3169C}" type="datetime1">
              <a:rPr kumimoji="1" lang="ja-JP" altLang="en-US" smtClean="0"/>
              <a:t>2019/1/25</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17E7D771-C125-4ED6-A7C6-206E3C875E7F}" type="slidenum">
              <a:rPr kumimoji="1" lang="ja-JP" altLang="en-US" smtClean="0"/>
              <a:t>‹#›</a:t>
            </a:fld>
            <a:endParaRPr kumimoji="1" lang="ja-JP" altLang="en-US"/>
          </a:p>
        </p:txBody>
      </p:sp>
    </p:spTree>
    <p:extLst>
      <p:ext uri="{BB962C8B-B14F-4D97-AF65-F5344CB8AC3E}">
        <p14:creationId xmlns:p14="http://schemas.microsoft.com/office/powerpoint/2010/main" val="37673815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5E847DA3-26AF-4ED0-ABF4-10E418422556}" type="datetime1">
              <a:rPr kumimoji="1" lang="ja-JP" altLang="en-US" smtClean="0"/>
              <a:t>2019/1/25</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17E7D771-C125-4ED6-A7C6-206E3C875E7F}" type="slidenum">
              <a:rPr kumimoji="1" lang="ja-JP" altLang="en-US" smtClean="0"/>
              <a:t>‹#›</a:t>
            </a:fld>
            <a:endParaRPr kumimoji="1" lang="ja-JP" altLang="en-US"/>
          </a:p>
        </p:txBody>
      </p:sp>
    </p:spTree>
    <p:extLst>
      <p:ext uri="{BB962C8B-B14F-4D97-AF65-F5344CB8AC3E}">
        <p14:creationId xmlns:p14="http://schemas.microsoft.com/office/powerpoint/2010/main" val="326965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277F538A-9DF7-4660-BC73-1A84681C7A8D}" type="datetime1">
              <a:rPr kumimoji="1" lang="ja-JP" altLang="en-US" smtClean="0"/>
              <a:t>2019/1/25</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17E7D771-C125-4ED6-A7C6-206E3C875E7F}" type="slidenum">
              <a:rPr kumimoji="1" lang="ja-JP" altLang="en-US" smtClean="0"/>
              <a:t>‹#›</a:t>
            </a:fld>
            <a:endParaRPr kumimoji="1" lang="ja-JP" altLang="en-US"/>
          </a:p>
        </p:txBody>
      </p:sp>
    </p:spTree>
    <p:extLst>
      <p:ext uri="{BB962C8B-B14F-4D97-AF65-F5344CB8AC3E}">
        <p14:creationId xmlns:p14="http://schemas.microsoft.com/office/powerpoint/2010/main" val="148335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72381" y="660400"/>
            <a:ext cx="2211883" cy="2311400"/>
          </a:xfrm>
        </p:spPr>
        <p:txBody>
          <a:bodyPr anchor="b"/>
          <a:lstStyle>
            <a:lvl1pPr>
              <a:defRPr sz="1800"/>
            </a:lvl1pPr>
          </a:lstStyle>
          <a:p>
            <a:r>
              <a:rPr kumimoji="1" lang="ja-JP" altLang="en-US"/>
              <a:t>マスター タイトルの書式設定</a:t>
            </a:r>
          </a:p>
        </p:txBody>
      </p:sp>
      <p:sp>
        <p:nvSpPr>
          <p:cNvPr id="3" name="コンテンツ プレースホルダー 2"/>
          <p:cNvSpPr>
            <a:spLocks noGrp="1"/>
          </p:cNvSpPr>
          <p:nvPr>
            <p:ph idx="1"/>
          </p:nvPr>
        </p:nvSpPr>
        <p:spPr>
          <a:xfrm>
            <a:off x="2915543" y="1426281"/>
            <a:ext cx="3471863" cy="7039681"/>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72381" y="2971800"/>
            <a:ext cx="2211883" cy="5505627"/>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D370BF6C-B57A-402B-B1F8-786F7421F7B9}" type="datetime1">
              <a:rPr kumimoji="1" lang="ja-JP" altLang="en-US" smtClean="0"/>
              <a:t>2019/1/25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17E7D771-C125-4ED6-A7C6-206E3C875E7F}" type="slidenum">
              <a:rPr kumimoji="1" lang="ja-JP" altLang="en-US" smtClean="0"/>
              <a:t>‹#›</a:t>
            </a:fld>
            <a:endParaRPr kumimoji="1" lang="ja-JP" altLang="en-US"/>
          </a:p>
        </p:txBody>
      </p:sp>
    </p:spTree>
    <p:extLst>
      <p:ext uri="{BB962C8B-B14F-4D97-AF65-F5344CB8AC3E}">
        <p14:creationId xmlns:p14="http://schemas.microsoft.com/office/powerpoint/2010/main" val="3014898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472381" y="660400"/>
            <a:ext cx="2211883" cy="2311400"/>
          </a:xfrm>
        </p:spPr>
        <p:txBody>
          <a:bodyPr anchor="b"/>
          <a:lstStyle>
            <a:lvl1pPr>
              <a:defRPr sz="1800"/>
            </a:lvl1pPr>
          </a:lstStyle>
          <a:p>
            <a:r>
              <a:rPr kumimoji="1" lang="ja-JP" altLang="en-US"/>
              <a:t>マスター タイトルの書式設定</a:t>
            </a:r>
          </a:p>
        </p:txBody>
      </p:sp>
      <p:sp>
        <p:nvSpPr>
          <p:cNvPr id="3" name="図プレースホルダー 2"/>
          <p:cNvSpPr>
            <a:spLocks noGrp="1"/>
          </p:cNvSpPr>
          <p:nvPr>
            <p:ph type="pic" idx="1"/>
          </p:nvPr>
        </p:nvSpPr>
        <p:spPr>
          <a:xfrm>
            <a:off x="2915543" y="1426281"/>
            <a:ext cx="3471863" cy="7039681"/>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endParaRPr kumimoji="1" lang="ja-JP" altLang="en-US"/>
          </a:p>
        </p:txBody>
      </p:sp>
      <p:sp>
        <p:nvSpPr>
          <p:cNvPr id="4" name="テキスト プレースホルダー 3"/>
          <p:cNvSpPr>
            <a:spLocks noGrp="1"/>
          </p:cNvSpPr>
          <p:nvPr>
            <p:ph type="body" sz="half" idx="2"/>
          </p:nvPr>
        </p:nvSpPr>
        <p:spPr>
          <a:xfrm>
            <a:off x="472381" y="2971800"/>
            <a:ext cx="2211883" cy="5505627"/>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857106EE-8CFB-4C50-A71A-4AC2994A3157}" type="datetime1">
              <a:rPr kumimoji="1" lang="ja-JP" altLang="en-US" smtClean="0"/>
              <a:t>2019/1/25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17E7D771-C125-4ED6-A7C6-206E3C875E7F}" type="slidenum">
              <a:rPr kumimoji="1" lang="ja-JP" altLang="en-US" smtClean="0"/>
              <a:t>‹#›</a:t>
            </a:fld>
            <a:endParaRPr kumimoji="1" lang="ja-JP" altLang="en-US"/>
          </a:p>
        </p:txBody>
      </p:sp>
    </p:spTree>
    <p:extLst>
      <p:ext uri="{BB962C8B-B14F-4D97-AF65-F5344CB8AC3E}">
        <p14:creationId xmlns:p14="http://schemas.microsoft.com/office/powerpoint/2010/main" val="33367245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71488" y="527404"/>
            <a:ext cx="5915025" cy="1914702"/>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71488" y="9181395"/>
            <a:ext cx="1543050" cy="527403"/>
          </a:xfrm>
          <a:prstGeom prst="rect">
            <a:avLst/>
          </a:prstGeom>
        </p:spPr>
        <p:txBody>
          <a:bodyPr vert="horz" lIns="91440" tIns="45720" rIns="91440" bIns="45720" rtlCol="0" anchor="ctr"/>
          <a:lstStyle>
            <a:lvl1pPr algn="l">
              <a:defRPr sz="675">
                <a:solidFill>
                  <a:schemeClr val="tx1">
                    <a:tint val="75000"/>
                  </a:schemeClr>
                </a:solidFill>
              </a:defRPr>
            </a:lvl1pPr>
          </a:lstStyle>
          <a:p>
            <a:fld id="{C4C90E52-85FA-49BC-BB2E-24542568607F}" type="datetime1">
              <a:rPr kumimoji="1" lang="ja-JP" altLang="en-US" smtClean="0"/>
              <a:t>2019/1/25</a:t>
            </a:fld>
            <a:endParaRPr kumimoji="1" lang="ja-JP" altLang="en-US"/>
          </a:p>
        </p:txBody>
      </p:sp>
      <p:sp>
        <p:nvSpPr>
          <p:cNvPr id="5" name="フッター プレースホルダー 4"/>
          <p:cNvSpPr>
            <a:spLocks noGrp="1"/>
          </p:cNvSpPr>
          <p:nvPr>
            <p:ph type="ftr" sz="quarter" idx="3"/>
          </p:nvPr>
        </p:nvSpPr>
        <p:spPr>
          <a:xfrm>
            <a:off x="2271713" y="9181395"/>
            <a:ext cx="2314575" cy="527403"/>
          </a:xfrm>
          <a:prstGeom prst="rect">
            <a:avLst/>
          </a:prstGeom>
        </p:spPr>
        <p:txBody>
          <a:bodyPr vert="horz" lIns="91440" tIns="45720" rIns="91440" bIns="45720" rtlCol="0" anchor="ctr"/>
          <a:lstStyle>
            <a:lvl1pPr algn="ctr">
              <a:defRPr sz="675">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4843463" y="9181395"/>
            <a:ext cx="1543050" cy="527403"/>
          </a:xfrm>
          <a:prstGeom prst="rect">
            <a:avLst/>
          </a:prstGeom>
        </p:spPr>
        <p:txBody>
          <a:bodyPr vert="horz" lIns="91440" tIns="45720" rIns="91440" bIns="45720" rtlCol="0" anchor="ctr"/>
          <a:lstStyle>
            <a:lvl1pPr algn="r">
              <a:defRPr sz="675">
                <a:solidFill>
                  <a:schemeClr val="tx1">
                    <a:tint val="75000"/>
                  </a:schemeClr>
                </a:solidFill>
              </a:defRPr>
            </a:lvl1pPr>
          </a:lstStyle>
          <a:p>
            <a:fld id="{17E7D771-C125-4ED6-A7C6-206E3C875E7F}" type="slidenum">
              <a:rPr kumimoji="1" lang="ja-JP" altLang="en-US" smtClean="0"/>
              <a:t>‹#›</a:t>
            </a:fld>
            <a:endParaRPr kumimoji="1" lang="ja-JP" altLang="en-US"/>
          </a:p>
        </p:txBody>
      </p:sp>
    </p:spTree>
    <p:extLst>
      <p:ext uri="{BB962C8B-B14F-4D97-AF65-F5344CB8AC3E}">
        <p14:creationId xmlns:p14="http://schemas.microsoft.com/office/powerpoint/2010/main" val="653374684"/>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hf sldNum="0" hdr="0" ftr="0" dt="0"/>
  <p:txStyles>
    <p:titleStyle>
      <a:lvl1pPr algn="l" defTabSz="514350" rtl="0" eaLnBrk="1" latinLnBrk="0" hangingPunct="1">
        <a:lnSpc>
          <a:spcPct val="90000"/>
        </a:lnSpc>
        <a:spcBef>
          <a:spcPct val="0"/>
        </a:spcBef>
        <a:buNone/>
        <a:defRPr kumimoji="1" sz="2475" kern="1200">
          <a:solidFill>
            <a:schemeClr val="tx1"/>
          </a:solidFill>
          <a:latin typeface="+mj-lt"/>
          <a:ea typeface="+mj-ea"/>
          <a:cs typeface="+mj-cs"/>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kumimoji="1"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kumimoji="1"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kumimoji="1"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kumimoji="1"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kumimoji="1"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kumimoji="1"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kumimoji="1"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kumimoji="1"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kumimoji="1" sz="1013" kern="1200">
          <a:solidFill>
            <a:schemeClr val="tx1"/>
          </a:solidFill>
          <a:latin typeface="+mn-lt"/>
          <a:ea typeface="+mn-ea"/>
          <a:cs typeface="+mn-cs"/>
        </a:defRPr>
      </a:lvl9pPr>
    </p:bodyStyle>
    <p:otherStyle>
      <a:defPPr>
        <a:defRPr lang="ja-JP"/>
      </a:defPPr>
      <a:lvl1pPr marL="0" algn="l" defTabSz="514350" rtl="0" eaLnBrk="1" latinLnBrk="0" hangingPunct="1">
        <a:defRPr kumimoji="1" sz="1013" kern="1200">
          <a:solidFill>
            <a:schemeClr val="tx1"/>
          </a:solidFill>
          <a:latin typeface="+mn-lt"/>
          <a:ea typeface="+mn-ea"/>
          <a:cs typeface="+mn-cs"/>
        </a:defRPr>
      </a:lvl1pPr>
      <a:lvl2pPr marL="257175" algn="l" defTabSz="514350" rtl="0" eaLnBrk="1" latinLnBrk="0" hangingPunct="1">
        <a:defRPr kumimoji="1" sz="1013" kern="1200">
          <a:solidFill>
            <a:schemeClr val="tx1"/>
          </a:solidFill>
          <a:latin typeface="+mn-lt"/>
          <a:ea typeface="+mn-ea"/>
          <a:cs typeface="+mn-cs"/>
        </a:defRPr>
      </a:lvl2pPr>
      <a:lvl3pPr marL="514350" algn="l" defTabSz="514350" rtl="0" eaLnBrk="1" latinLnBrk="0" hangingPunct="1">
        <a:defRPr kumimoji="1" sz="1013" kern="1200">
          <a:solidFill>
            <a:schemeClr val="tx1"/>
          </a:solidFill>
          <a:latin typeface="+mn-lt"/>
          <a:ea typeface="+mn-ea"/>
          <a:cs typeface="+mn-cs"/>
        </a:defRPr>
      </a:lvl3pPr>
      <a:lvl4pPr marL="771525" algn="l" defTabSz="514350" rtl="0" eaLnBrk="1" latinLnBrk="0" hangingPunct="1">
        <a:defRPr kumimoji="1" sz="1013" kern="1200">
          <a:solidFill>
            <a:schemeClr val="tx1"/>
          </a:solidFill>
          <a:latin typeface="+mn-lt"/>
          <a:ea typeface="+mn-ea"/>
          <a:cs typeface="+mn-cs"/>
        </a:defRPr>
      </a:lvl4pPr>
      <a:lvl5pPr marL="1028700" algn="l" defTabSz="514350" rtl="0" eaLnBrk="1" latinLnBrk="0" hangingPunct="1">
        <a:defRPr kumimoji="1" sz="1013" kern="1200">
          <a:solidFill>
            <a:schemeClr val="tx1"/>
          </a:solidFill>
          <a:latin typeface="+mn-lt"/>
          <a:ea typeface="+mn-ea"/>
          <a:cs typeface="+mn-cs"/>
        </a:defRPr>
      </a:lvl5pPr>
      <a:lvl6pPr marL="1285875" algn="l" defTabSz="514350" rtl="0" eaLnBrk="1" latinLnBrk="0" hangingPunct="1">
        <a:defRPr kumimoji="1" sz="1013" kern="1200">
          <a:solidFill>
            <a:schemeClr val="tx1"/>
          </a:solidFill>
          <a:latin typeface="+mn-lt"/>
          <a:ea typeface="+mn-ea"/>
          <a:cs typeface="+mn-cs"/>
        </a:defRPr>
      </a:lvl6pPr>
      <a:lvl7pPr marL="1543050" algn="l" defTabSz="514350" rtl="0" eaLnBrk="1" latinLnBrk="0" hangingPunct="1">
        <a:defRPr kumimoji="1" sz="1013" kern="1200">
          <a:solidFill>
            <a:schemeClr val="tx1"/>
          </a:solidFill>
          <a:latin typeface="+mn-lt"/>
          <a:ea typeface="+mn-ea"/>
          <a:cs typeface="+mn-cs"/>
        </a:defRPr>
      </a:lvl7pPr>
      <a:lvl8pPr marL="1800225" algn="l" defTabSz="514350" rtl="0" eaLnBrk="1" latinLnBrk="0" hangingPunct="1">
        <a:defRPr kumimoji="1" sz="1013" kern="1200">
          <a:solidFill>
            <a:schemeClr val="tx1"/>
          </a:solidFill>
          <a:latin typeface="+mn-lt"/>
          <a:ea typeface="+mn-ea"/>
          <a:cs typeface="+mn-cs"/>
        </a:defRPr>
      </a:lvl8pPr>
      <a:lvl9pPr marL="2057400" algn="l" defTabSz="514350" rtl="0" eaLnBrk="1" latinLnBrk="0" hangingPunct="1">
        <a:defRPr kumimoji="1"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5.png"/><Relationship Id="rId18" Type="http://schemas.openxmlformats.org/officeDocument/2006/relationships/image" Target="../media/image20.png"/><Relationship Id="rId3" Type="http://schemas.openxmlformats.org/officeDocument/2006/relationships/notesSlide" Target="../notesSlides/notesSlide2.xml"/><Relationship Id="rId21" Type="http://schemas.openxmlformats.org/officeDocument/2006/relationships/image" Target="../media/image21.png"/><Relationship Id="rId7" Type="http://schemas.openxmlformats.org/officeDocument/2006/relationships/image" Target="../media/image11.png"/><Relationship Id="rId12" Type="http://schemas.microsoft.com/office/2007/relationships/hdphoto" Target="../media/hdphoto3.wdp"/><Relationship Id="rId17" Type="http://schemas.openxmlformats.org/officeDocument/2006/relationships/image" Target="../media/image19.png"/><Relationship Id="rId25" Type="http://schemas.openxmlformats.org/officeDocument/2006/relationships/image" Target="../media/image7.emf"/><Relationship Id="rId2" Type="http://schemas.openxmlformats.org/officeDocument/2006/relationships/slideLayout" Target="../slideLayouts/slideLayout1.xml"/><Relationship Id="rId16" Type="http://schemas.openxmlformats.org/officeDocument/2006/relationships/image" Target="../media/image18.png"/><Relationship Id="rId20" Type="http://schemas.openxmlformats.org/officeDocument/2006/relationships/image" Target="../media/image1.png"/><Relationship Id="rId1" Type="http://schemas.openxmlformats.org/officeDocument/2006/relationships/vmlDrawing" Target="../drawings/vmlDrawing1.vml"/><Relationship Id="rId6" Type="http://schemas.openxmlformats.org/officeDocument/2006/relationships/image" Target="../media/image10.png"/><Relationship Id="rId11" Type="http://schemas.openxmlformats.org/officeDocument/2006/relationships/image" Target="../media/image14.png"/><Relationship Id="rId24" Type="http://schemas.openxmlformats.org/officeDocument/2006/relationships/package" Target="../embeddings/Microsoft_Excel_Worksheet.xlsx"/><Relationship Id="rId5" Type="http://schemas.openxmlformats.org/officeDocument/2006/relationships/image" Target="../media/image9.png"/><Relationship Id="rId15" Type="http://schemas.openxmlformats.org/officeDocument/2006/relationships/image" Target="../media/image17.png"/><Relationship Id="rId23" Type="http://schemas.openxmlformats.org/officeDocument/2006/relationships/image" Target="../media/image23.svg"/><Relationship Id="rId10" Type="http://schemas.microsoft.com/office/2007/relationships/hdphoto" Target="../media/hdphoto2.wdp"/><Relationship Id="rId19" Type="http://schemas.microsoft.com/office/2007/relationships/hdphoto" Target="../media/hdphoto4.wdp"/><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6.jpeg"/><Relationship Id="rId22"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右矢印 14">
            <a:extLst>
              <a:ext uri="{FF2B5EF4-FFF2-40B4-BE49-F238E27FC236}">
                <a16:creationId xmlns:a16="http://schemas.microsoft.com/office/drawing/2014/main" id="{3636B5A0-F72F-4AD5-B014-F41D51A88807}"/>
              </a:ext>
            </a:extLst>
          </p:cNvPr>
          <p:cNvSpPr/>
          <p:nvPr/>
        </p:nvSpPr>
        <p:spPr>
          <a:xfrm rot="3417375">
            <a:off x="4774279" y="1825668"/>
            <a:ext cx="554146" cy="376367"/>
          </a:xfrm>
          <a:custGeom>
            <a:avLst/>
            <a:gdLst>
              <a:gd name="connsiteX0" fmla="*/ 0 w 1368152"/>
              <a:gd name="connsiteY0" fmla="*/ 198022 h 792088"/>
              <a:gd name="connsiteX1" fmla="*/ 972108 w 1368152"/>
              <a:gd name="connsiteY1" fmla="*/ 198022 h 792088"/>
              <a:gd name="connsiteX2" fmla="*/ 972108 w 1368152"/>
              <a:gd name="connsiteY2" fmla="*/ 0 h 792088"/>
              <a:gd name="connsiteX3" fmla="*/ 1368152 w 1368152"/>
              <a:gd name="connsiteY3" fmla="*/ 396044 h 792088"/>
              <a:gd name="connsiteX4" fmla="*/ 972108 w 1368152"/>
              <a:gd name="connsiteY4" fmla="*/ 792088 h 792088"/>
              <a:gd name="connsiteX5" fmla="*/ 972108 w 1368152"/>
              <a:gd name="connsiteY5" fmla="*/ 594066 h 792088"/>
              <a:gd name="connsiteX6" fmla="*/ 0 w 1368152"/>
              <a:gd name="connsiteY6" fmla="*/ 594066 h 792088"/>
              <a:gd name="connsiteX7" fmla="*/ 0 w 1368152"/>
              <a:gd name="connsiteY7" fmla="*/ 198022 h 792088"/>
              <a:gd name="connsiteX0" fmla="*/ 0 w 1912154"/>
              <a:gd name="connsiteY0" fmla="*/ 198022 h 792088"/>
              <a:gd name="connsiteX1" fmla="*/ 972108 w 1912154"/>
              <a:gd name="connsiteY1" fmla="*/ 198022 h 792088"/>
              <a:gd name="connsiteX2" fmla="*/ 972108 w 1912154"/>
              <a:gd name="connsiteY2" fmla="*/ 0 h 792088"/>
              <a:gd name="connsiteX3" fmla="*/ 1912154 w 1912154"/>
              <a:gd name="connsiteY3" fmla="*/ 221734 h 792088"/>
              <a:gd name="connsiteX4" fmla="*/ 972108 w 1912154"/>
              <a:gd name="connsiteY4" fmla="*/ 792088 h 792088"/>
              <a:gd name="connsiteX5" fmla="*/ 972108 w 1912154"/>
              <a:gd name="connsiteY5" fmla="*/ 594066 h 792088"/>
              <a:gd name="connsiteX6" fmla="*/ 0 w 1912154"/>
              <a:gd name="connsiteY6" fmla="*/ 594066 h 792088"/>
              <a:gd name="connsiteX7" fmla="*/ 0 w 1912154"/>
              <a:gd name="connsiteY7" fmla="*/ 198022 h 792088"/>
              <a:gd name="connsiteX0" fmla="*/ 0 w 2174379"/>
              <a:gd name="connsiteY0" fmla="*/ 411623 h 792088"/>
              <a:gd name="connsiteX1" fmla="*/ 1234333 w 2174379"/>
              <a:gd name="connsiteY1" fmla="*/ 198022 h 792088"/>
              <a:gd name="connsiteX2" fmla="*/ 1234333 w 2174379"/>
              <a:gd name="connsiteY2" fmla="*/ 0 h 792088"/>
              <a:gd name="connsiteX3" fmla="*/ 2174379 w 2174379"/>
              <a:gd name="connsiteY3" fmla="*/ 221734 h 792088"/>
              <a:gd name="connsiteX4" fmla="*/ 1234333 w 2174379"/>
              <a:gd name="connsiteY4" fmla="*/ 792088 h 792088"/>
              <a:gd name="connsiteX5" fmla="*/ 1234333 w 2174379"/>
              <a:gd name="connsiteY5" fmla="*/ 594066 h 792088"/>
              <a:gd name="connsiteX6" fmla="*/ 262225 w 2174379"/>
              <a:gd name="connsiteY6" fmla="*/ 594066 h 792088"/>
              <a:gd name="connsiteX7" fmla="*/ 0 w 2174379"/>
              <a:gd name="connsiteY7" fmla="*/ 411623 h 792088"/>
              <a:gd name="connsiteX0" fmla="*/ 0 w 2174379"/>
              <a:gd name="connsiteY0" fmla="*/ 411623 h 792088"/>
              <a:gd name="connsiteX1" fmla="*/ 1234333 w 2174379"/>
              <a:gd name="connsiteY1" fmla="*/ 198022 h 792088"/>
              <a:gd name="connsiteX2" fmla="*/ 1234333 w 2174379"/>
              <a:gd name="connsiteY2" fmla="*/ 0 h 792088"/>
              <a:gd name="connsiteX3" fmla="*/ 2174379 w 2174379"/>
              <a:gd name="connsiteY3" fmla="*/ 221734 h 792088"/>
              <a:gd name="connsiteX4" fmla="*/ 1234333 w 2174379"/>
              <a:gd name="connsiteY4" fmla="*/ 792088 h 792088"/>
              <a:gd name="connsiteX5" fmla="*/ 1234333 w 2174379"/>
              <a:gd name="connsiteY5" fmla="*/ 594066 h 792088"/>
              <a:gd name="connsiteX6" fmla="*/ 262225 w 2174379"/>
              <a:gd name="connsiteY6" fmla="*/ 594066 h 792088"/>
              <a:gd name="connsiteX7" fmla="*/ 0 w 2174379"/>
              <a:gd name="connsiteY7" fmla="*/ 411623 h 792088"/>
              <a:gd name="connsiteX0" fmla="*/ 0 w 2174379"/>
              <a:gd name="connsiteY0" fmla="*/ 411623 h 835046"/>
              <a:gd name="connsiteX1" fmla="*/ 1234333 w 2174379"/>
              <a:gd name="connsiteY1" fmla="*/ 198022 h 835046"/>
              <a:gd name="connsiteX2" fmla="*/ 1234333 w 2174379"/>
              <a:gd name="connsiteY2" fmla="*/ 0 h 835046"/>
              <a:gd name="connsiteX3" fmla="*/ 2174379 w 2174379"/>
              <a:gd name="connsiteY3" fmla="*/ 221734 h 835046"/>
              <a:gd name="connsiteX4" fmla="*/ 1234333 w 2174379"/>
              <a:gd name="connsiteY4" fmla="*/ 792088 h 835046"/>
              <a:gd name="connsiteX5" fmla="*/ 1234333 w 2174379"/>
              <a:gd name="connsiteY5" fmla="*/ 594066 h 835046"/>
              <a:gd name="connsiteX6" fmla="*/ 115082 w 2174379"/>
              <a:gd name="connsiteY6" fmla="*/ 835046 h 835046"/>
              <a:gd name="connsiteX7" fmla="*/ 0 w 2174379"/>
              <a:gd name="connsiteY7" fmla="*/ 411623 h 835046"/>
              <a:gd name="connsiteX0" fmla="*/ 0 w 2174379"/>
              <a:gd name="connsiteY0" fmla="*/ 411623 h 792088"/>
              <a:gd name="connsiteX1" fmla="*/ 1234333 w 2174379"/>
              <a:gd name="connsiteY1" fmla="*/ 198022 h 792088"/>
              <a:gd name="connsiteX2" fmla="*/ 1234333 w 2174379"/>
              <a:gd name="connsiteY2" fmla="*/ 0 h 792088"/>
              <a:gd name="connsiteX3" fmla="*/ 2174379 w 2174379"/>
              <a:gd name="connsiteY3" fmla="*/ 221734 h 792088"/>
              <a:gd name="connsiteX4" fmla="*/ 1234333 w 2174379"/>
              <a:gd name="connsiteY4" fmla="*/ 792088 h 792088"/>
              <a:gd name="connsiteX5" fmla="*/ 1234333 w 2174379"/>
              <a:gd name="connsiteY5" fmla="*/ 594066 h 792088"/>
              <a:gd name="connsiteX6" fmla="*/ 0 w 2174379"/>
              <a:gd name="connsiteY6" fmla="*/ 411623 h 792088"/>
              <a:gd name="connsiteX0" fmla="*/ 0 w 2406650"/>
              <a:gd name="connsiteY0" fmla="*/ 537493 h 792088"/>
              <a:gd name="connsiteX1" fmla="*/ 1466604 w 2406650"/>
              <a:gd name="connsiteY1" fmla="*/ 198022 h 792088"/>
              <a:gd name="connsiteX2" fmla="*/ 1466604 w 2406650"/>
              <a:gd name="connsiteY2" fmla="*/ 0 h 792088"/>
              <a:gd name="connsiteX3" fmla="*/ 2406650 w 2406650"/>
              <a:gd name="connsiteY3" fmla="*/ 221734 h 792088"/>
              <a:gd name="connsiteX4" fmla="*/ 1466604 w 2406650"/>
              <a:gd name="connsiteY4" fmla="*/ 792088 h 792088"/>
              <a:gd name="connsiteX5" fmla="*/ 1466604 w 2406650"/>
              <a:gd name="connsiteY5" fmla="*/ 594066 h 792088"/>
              <a:gd name="connsiteX6" fmla="*/ 0 w 2406650"/>
              <a:gd name="connsiteY6" fmla="*/ 537493 h 792088"/>
              <a:gd name="connsiteX0" fmla="*/ 0 w 2406650"/>
              <a:gd name="connsiteY0" fmla="*/ 537493 h 792088"/>
              <a:gd name="connsiteX1" fmla="*/ 1466604 w 2406650"/>
              <a:gd name="connsiteY1" fmla="*/ 198022 h 792088"/>
              <a:gd name="connsiteX2" fmla="*/ 1466604 w 2406650"/>
              <a:gd name="connsiteY2" fmla="*/ 0 h 792088"/>
              <a:gd name="connsiteX3" fmla="*/ 2406650 w 2406650"/>
              <a:gd name="connsiteY3" fmla="*/ 221734 h 792088"/>
              <a:gd name="connsiteX4" fmla="*/ 1466604 w 2406650"/>
              <a:gd name="connsiteY4" fmla="*/ 792088 h 792088"/>
              <a:gd name="connsiteX5" fmla="*/ 1466604 w 2406650"/>
              <a:gd name="connsiteY5" fmla="*/ 594066 h 792088"/>
              <a:gd name="connsiteX6" fmla="*/ 0 w 2406650"/>
              <a:gd name="connsiteY6" fmla="*/ 537493 h 792088"/>
              <a:gd name="connsiteX0" fmla="*/ 0 w 2406650"/>
              <a:gd name="connsiteY0" fmla="*/ 537493 h 792088"/>
              <a:gd name="connsiteX1" fmla="*/ 1466604 w 2406650"/>
              <a:gd name="connsiteY1" fmla="*/ 198022 h 792088"/>
              <a:gd name="connsiteX2" fmla="*/ 1466604 w 2406650"/>
              <a:gd name="connsiteY2" fmla="*/ 0 h 792088"/>
              <a:gd name="connsiteX3" fmla="*/ 2406650 w 2406650"/>
              <a:gd name="connsiteY3" fmla="*/ 221734 h 792088"/>
              <a:gd name="connsiteX4" fmla="*/ 1466604 w 2406650"/>
              <a:gd name="connsiteY4" fmla="*/ 792088 h 792088"/>
              <a:gd name="connsiteX5" fmla="*/ 1466604 w 2406650"/>
              <a:gd name="connsiteY5" fmla="*/ 594066 h 792088"/>
              <a:gd name="connsiteX6" fmla="*/ 0 w 2406650"/>
              <a:gd name="connsiteY6" fmla="*/ 537493 h 792088"/>
              <a:gd name="connsiteX0" fmla="*/ 0 w 2406650"/>
              <a:gd name="connsiteY0" fmla="*/ 537493 h 792088"/>
              <a:gd name="connsiteX1" fmla="*/ 1466604 w 2406650"/>
              <a:gd name="connsiteY1" fmla="*/ 198022 h 792088"/>
              <a:gd name="connsiteX2" fmla="*/ 1466604 w 2406650"/>
              <a:gd name="connsiteY2" fmla="*/ 0 h 792088"/>
              <a:gd name="connsiteX3" fmla="*/ 2406650 w 2406650"/>
              <a:gd name="connsiteY3" fmla="*/ 221734 h 792088"/>
              <a:gd name="connsiteX4" fmla="*/ 1466604 w 2406650"/>
              <a:gd name="connsiteY4" fmla="*/ 792088 h 792088"/>
              <a:gd name="connsiteX5" fmla="*/ 1466604 w 2406650"/>
              <a:gd name="connsiteY5" fmla="*/ 594066 h 792088"/>
              <a:gd name="connsiteX6" fmla="*/ 0 w 2406650"/>
              <a:gd name="connsiteY6" fmla="*/ 537493 h 792088"/>
              <a:gd name="connsiteX0" fmla="*/ 0 w 2406650"/>
              <a:gd name="connsiteY0" fmla="*/ 537493 h 792088"/>
              <a:gd name="connsiteX1" fmla="*/ 1466604 w 2406650"/>
              <a:gd name="connsiteY1" fmla="*/ 198022 h 792088"/>
              <a:gd name="connsiteX2" fmla="*/ 1466604 w 2406650"/>
              <a:gd name="connsiteY2" fmla="*/ 0 h 792088"/>
              <a:gd name="connsiteX3" fmla="*/ 2406650 w 2406650"/>
              <a:gd name="connsiteY3" fmla="*/ 221734 h 792088"/>
              <a:gd name="connsiteX4" fmla="*/ 1466604 w 2406650"/>
              <a:gd name="connsiteY4" fmla="*/ 792088 h 792088"/>
              <a:gd name="connsiteX5" fmla="*/ 1466604 w 2406650"/>
              <a:gd name="connsiteY5" fmla="*/ 594066 h 792088"/>
              <a:gd name="connsiteX6" fmla="*/ 0 w 2406650"/>
              <a:gd name="connsiteY6" fmla="*/ 537493 h 792088"/>
              <a:gd name="connsiteX0" fmla="*/ 0 w 2274590"/>
              <a:gd name="connsiteY0" fmla="*/ 568675 h 823270"/>
              <a:gd name="connsiteX1" fmla="*/ 1466604 w 2274590"/>
              <a:gd name="connsiteY1" fmla="*/ 229204 h 823270"/>
              <a:gd name="connsiteX2" fmla="*/ 1466604 w 2274590"/>
              <a:gd name="connsiteY2" fmla="*/ 31182 h 823270"/>
              <a:gd name="connsiteX3" fmla="*/ 2274590 w 2274590"/>
              <a:gd name="connsiteY3" fmla="*/ 0 h 823270"/>
              <a:gd name="connsiteX4" fmla="*/ 1466604 w 2274590"/>
              <a:gd name="connsiteY4" fmla="*/ 823270 h 823270"/>
              <a:gd name="connsiteX5" fmla="*/ 1466604 w 2274590"/>
              <a:gd name="connsiteY5" fmla="*/ 625248 h 823270"/>
              <a:gd name="connsiteX6" fmla="*/ 0 w 2274590"/>
              <a:gd name="connsiteY6" fmla="*/ 568675 h 823270"/>
              <a:gd name="connsiteX0" fmla="*/ 0 w 2274590"/>
              <a:gd name="connsiteY0" fmla="*/ 680502 h 935097"/>
              <a:gd name="connsiteX1" fmla="*/ 1466604 w 2274590"/>
              <a:gd name="connsiteY1" fmla="*/ 341031 h 935097"/>
              <a:gd name="connsiteX2" fmla="*/ 1249364 w 2274590"/>
              <a:gd name="connsiteY2" fmla="*/ 0 h 935097"/>
              <a:gd name="connsiteX3" fmla="*/ 2274590 w 2274590"/>
              <a:gd name="connsiteY3" fmla="*/ 111827 h 935097"/>
              <a:gd name="connsiteX4" fmla="*/ 1466604 w 2274590"/>
              <a:gd name="connsiteY4" fmla="*/ 935097 h 935097"/>
              <a:gd name="connsiteX5" fmla="*/ 1466604 w 2274590"/>
              <a:gd name="connsiteY5" fmla="*/ 737075 h 935097"/>
              <a:gd name="connsiteX6" fmla="*/ 0 w 2274590"/>
              <a:gd name="connsiteY6" fmla="*/ 680502 h 935097"/>
              <a:gd name="connsiteX0" fmla="*/ 0 w 2274590"/>
              <a:gd name="connsiteY0" fmla="*/ 680502 h 935097"/>
              <a:gd name="connsiteX1" fmla="*/ 1402615 w 2274590"/>
              <a:gd name="connsiteY1" fmla="*/ 315211 h 935097"/>
              <a:gd name="connsiteX2" fmla="*/ 1249364 w 2274590"/>
              <a:gd name="connsiteY2" fmla="*/ 0 h 935097"/>
              <a:gd name="connsiteX3" fmla="*/ 2274590 w 2274590"/>
              <a:gd name="connsiteY3" fmla="*/ 111827 h 935097"/>
              <a:gd name="connsiteX4" fmla="*/ 1466604 w 2274590"/>
              <a:gd name="connsiteY4" fmla="*/ 935097 h 935097"/>
              <a:gd name="connsiteX5" fmla="*/ 1466604 w 2274590"/>
              <a:gd name="connsiteY5" fmla="*/ 737075 h 935097"/>
              <a:gd name="connsiteX6" fmla="*/ 0 w 2274590"/>
              <a:gd name="connsiteY6" fmla="*/ 680502 h 935097"/>
              <a:gd name="connsiteX0" fmla="*/ 0 w 2274590"/>
              <a:gd name="connsiteY0" fmla="*/ 680502 h 935097"/>
              <a:gd name="connsiteX1" fmla="*/ 1402615 w 2274590"/>
              <a:gd name="connsiteY1" fmla="*/ 315211 h 935097"/>
              <a:gd name="connsiteX2" fmla="*/ 1249364 w 2274590"/>
              <a:gd name="connsiteY2" fmla="*/ 0 h 935097"/>
              <a:gd name="connsiteX3" fmla="*/ 2274590 w 2274590"/>
              <a:gd name="connsiteY3" fmla="*/ 111827 h 935097"/>
              <a:gd name="connsiteX4" fmla="*/ 1466604 w 2274590"/>
              <a:gd name="connsiteY4" fmla="*/ 935097 h 935097"/>
              <a:gd name="connsiteX5" fmla="*/ 1466604 w 2274590"/>
              <a:gd name="connsiteY5" fmla="*/ 737075 h 935097"/>
              <a:gd name="connsiteX6" fmla="*/ 0 w 2274590"/>
              <a:gd name="connsiteY6" fmla="*/ 680502 h 935097"/>
              <a:gd name="connsiteX0" fmla="*/ 0 w 2274590"/>
              <a:gd name="connsiteY0" fmla="*/ 680502 h 1028547"/>
              <a:gd name="connsiteX1" fmla="*/ 1402615 w 2274590"/>
              <a:gd name="connsiteY1" fmla="*/ 315211 h 1028547"/>
              <a:gd name="connsiteX2" fmla="*/ 1249364 w 2274590"/>
              <a:gd name="connsiteY2" fmla="*/ 0 h 1028547"/>
              <a:gd name="connsiteX3" fmla="*/ 2274590 w 2274590"/>
              <a:gd name="connsiteY3" fmla="*/ 111827 h 1028547"/>
              <a:gd name="connsiteX4" fmla="*/ 1623990 w 2274590"/>
              <a:gd name="connsiteY4" fmla="*/ 1028547 h 1028547"/>
              <a:gd name="connsiteX5" fmla="*/ 1466604 w 2274590"/>
              <a:gd name="connsiteY5" fmla="*/ 737075 h 1028547"/>
              <a:gd name="connsiteX6" fmla="*/ 0 w 2274590"/>
              <a:gd name="connsiteY6" fmla="*/ 680502 h 1028547"/>
              <a:gd name="connsiteX0" fmla="*/ 0 w 2274590"/>
              <a:gd name="connsiteY0" fmla="*/ 680502 h 1028547"/>
              <a:gd name="connsiteX1" fmla="*/ 1402615 w 2274590"/>
              <a:gd name="connsiteY1" fmla="*/ 315211 h 1028547"/>
              <a:gd name="connsiteX2" fmla="*/ 1249364 w 2274590"/>
              <a:gd name="connsiteY2" fmla="*/ 0 h 1028547"/>
              <a:gd name="connsiteX3" fmla="*/ 2274590 w 2274590"/>
              <a:gd name="connsiteY3" fmla="*/ 111827 h 1028547"/>
              <a:gd name="connsiteX4" fmla="*/ 1623990 w 2274590"/>
              <a:gd name="connsiteY4" fmla="*/ 1028547 h 1028547"/>
              <a:gd name="connsiteX5" fmla="*/ 1532180 w 2274590"/>
              <a:gd name="connsiteY5" fmla="*/ 599294 h 1028547"/>
              <a:gd name="connsiteX6" fmla="*/ 0 w 2274590"/>
              <a:gd name="connsiteY6" fmla="*/ 680502 h 1028547"/>
              <a:gd name="connsiteX0" fmla="*/ 0 w 2274590"/>
              <a:gd name="connsiteY0" fmla="*/ 680502 h 1028547"/>
              <a:gd name="connsiteX1" fmla="*/ 1402615 w 2274590"/>
              <a:gd name="connsiteY1" fmla="*/ 315211 h 1028547"/>
              <a:gd name="connsiteX2" fmla="*/ 1249364 w 2274590"/>
              <a:gd name="connsiteY2" fmla="*/ 0 h 1028547"/>
              <a:gd name="connsiteX3" fmla="*/ 2274590 w 2274590"/>
              <a:gd name="connsiteY3" fmla="*/ 111827 h 1028547"/>
              <a:gd name="connsiteX4" fmla="*/ 1623990 w 2274590"/>
              <a:gd name="connsiteY4" fmla="*/ 1028547 h 1028547"/>
              <a:gd name="connsiteX5" fmla="*/ 1532180 w 2274590"/>
              <a:gd name="connsiteY5" fmla="*/ 599294 h 1028547"/>
              <a:gd name="connsiteX6" fmla="*/ 0 w 2274590"/>
              <a:gd name="connsiteY6" fmla="*/ 680502 h 1028547"/>
              <a:gd name="connsiteX0" fmla="*/ 0 w 2274590"/>
              <a:gd name="connsiteY0" fmla="*/ 680502 h 1028547"/>
              <a:gd name="connsiteX1" fmla="*/ 1402615 w 2274590"/>
              <a:gd name="connsiteY1" fmla="*/ 315211 h 1028547"/>
              <a:gd name="connsiteX2" fmla="*/ 1249364 w 2274590"/>
              <a:gd name="connsiteY2" fmla="*/ 0 h 1028547"/>
              <a:gd name="connsiteX3" fmla="*/ 2274590 w 2274590"/>
              <a:gd name="connsiteY3" fmla="*/ 111827 h 1028547"/>
              <a:gd name="connsiteX4" fmla="*/ 1623990 w 2274590"/>
              <a:gd name="connsiteY4" fmla="*/ 1028547 h 1028547"/>
              <a:gd name="connsiteX5" fmla="*/ 1532180 w 2274590"/>
              <a:gd name="connsiteY5" fmla="*/ 599294 h 1028547"/>
              <a:gd name="connsiteX6" fmla="*/ 0 w 2274590"/>
              <a:gd name="connsiteY6" fmla="*/ 680502 h 1028547"/>
              <a:gd name="connsiteX0" fmla="*/ 0 w 2274590"/>
              <a:gd name="connsiteY0" fmla="*/ 680502 h 1028547"/>
              <a:gd name="connsiteX1" fmla="*/ 1402615 w 2274590"/>
              <a:gd name="connsiteY1" fmla="*/ 315211 h 1028547"/>
              <a:gd name="connsiteX2" fmla="*/ 1249364 w 2274590"/>
              <a:gd name="connsiteY2" fmla="*/ 0 h 1028547"/>
              <a:gd name="connsiteX3" fmla="*/ 2274590 w 2274590"/>
              <a:gd name="connsiteY3" fmla="*/ 111827 h 1028547"/>
              <a:gd name="connsiteX4" fmla="*/ 1623990 w 2274590"/>
              <a:gd name="connsiteY4" fmla="*/ 1028547 h 1028547"/>
              <a:gd name="connsiteX5" fmla="*/ 1532180 w 2274590"/>
              <a:gd name="connsiteY5" fmla="*/ 599294 h 1028547"/>
              <a:gd name="connsiteX6" fmla="*/ 0 w 2274590"/>
              <a:gd name="connsiteY6" fmla="*/ 680502 h 1028547"/>
              <a:gd name="connsiteX0" fmla="*/ 0 w 2274590"/>
              <a:gd name="connsiteY0" fmla="*/ 680502 h 1028547"/>
              <a:gd name="connsiteX1" fmla="*/ 1402615 w 2274590"/>
              <a:gd name="connsiteY1" fmla="*/ 315211 h 1028547"/>
              <a:gd name="connsiteX2" fmla="*/ 1249364 w 2274590"/>
              <a:gd name="connsiteY2" fmla="*/ 0 h 1028547"/>
              <a:gd name="connsiteX3" fmla="*/ 2274590 w 2274590"/>
              <a:gd name="connsiteY3" fmla="*/ 111827 h 1028547"/>
              <a:gd name="connsiteX4" fmla="*/ 1623990 w 2274590"/>
              <a:gd name="connsiteY4" fmla="*/ 1028547 h 1028547"/>
              <a:gd name="connsiteX5" fmla="*/ 1532180 w 2274590"/>
              <a:gd name="connsiteY5" fmla="*/ 599294 h 1028547"/>
              <a:gd name="connsiteX6" fmla="*/ 0 w 2274590"/>
              <a:gd name="connsiteY6" fmla="*/ 680502 h 1028547"/>
              <a:gd name="connsiteX0" fmla="*/ 0 w 2274590"/>
              <a:gd name="connsiteY0" fmla="*/ 680502 h 1028547"/>
              <a:gd name="connsiteX1" fmla="*/ 1402615 w 2274590"/>
              <a:gd name="connsiteY1" fmla="*/ 315211 h 1028547"/>
              <a:gd name="connsiteX2" fmla="*/ 1249364 w 2274590"/>
              <a:gd name="connsiteY2" fmla="*/ 0 h 1028547"/>
              <a:gd name="connsiteX3" fmla="*/ 2274590 w 2274590"/>
              <a:gd name="connsiteY3" fmla="*/ 111827 h 1028547"/>
              <a:gd name="connsiteX4" fmla="*/ 1623990 w 2274590"/>
              <a:gd name="connsiteY4" fmla="*/ 1028547 h 1028547"/>
              <a:gd name="connsiteX5" fmla="*/ 1532180 w 2274590"/>
              <a:gd name="connsiteY5" fmla="*/ 599294 h 1028547"/>
              <a:gd name="connsiteX6" fmla="*/ 0 w 2274590"/>
              <a:gd name="connsiteY6" fmla="*/ 680502 h 1028547"/>
              <a:gd name="connsiteX0" fmla="*/ 0 w 2274590"/>
              <a:gd name="connsiteY0" fmla="*/ 680502 h 1028547"/>
              <a:gd name="connsiteX1" fmla="*/ 1442345 w 2274590"/>
              <a:gd name="connsiteY1" fmla="*/ 353927 h 1028547"/>
              <a:gd name="connsiteX2" fmla="*/ 1249364 w 2274590"/>
              <a:gd name="connsiteY2" fmla="*/ 0 h 1028547"/>
              <a:gd name="connsiteX3" fmla="*/ 2274590 w 2274590"/>
              <a:gd name="connsiteY3" fmla="*/ 111827 h 1028547"/>
              <a:gd name="connsiteX4" fmla="*/ 1623990 w 2274590"/>
              <a:gd name="connsiteY4" fmla="*/ 1028547 h 1028547"/>
              <a:gd name="connsiteX5" fmla="*/ 1532180 w 2274590"/>
              <a:gd name="connsiteY5" fmla="*/ 599294 h 1028547"/>
              <a:gd name="connsiteX6" fmla="*/ 0 w 2274590"/>
              <a:gd name="connsiteY6" fmla="*/ 680502 h 1028547"/>
              <a:gd name="connsiteX0" fmla="*/ 0 w 2274590"/>
              <a:gd name="connsiteY0" fmla="*/ 680502 h 1028547"/>
              <a:gd name="connsiteX1" fmla="*/ 1442345 w 2274590"/>
              <a:gd name="connsiteY1" fmla="*/ 353927 h 1028547"/>
              <a:gd name="connsiteX2" fmla="*/ 1249364 w 2274590"/>
              <a:gd name="connsiteY2" fmla="*/ 0 h 1028547"/>
              <a:gd name="connsiteX3" fmla="*/ 2274590 w 2274590"/>
              <a:gd name="connsiteY3" fmla="*/ 111827 h 1028547"/>
              <a:gd name="connsiteX4" fmla="*/ 1623990 w 2274590"/>
              <a:gd name="connsiteY4" fmla="*/ 1028547 h 1028547"/>
              <a:gd name="connsiteX5" fmla="*/ 1532180 w 2274590"/>
              <a:gd name="connsiteY5" fmla="*/ 599294 h 1028547"/>
              <a:gd name="connsiteX6" fmla="*/ 0 w 2274590"/>
              <a:gd name="connsiteY6" fmla="*/ 680502 h 1028547"/>
              <a:gd name="connsiteX0" fmla="*/ 0 w 2274590"/>
              <a:gd name="connsiteY0" fmla="*/ 680502 h 1028547"/>
              <a:gd name="connsiteX1" fmla="*/ 1381997 w 2274590"/>
              <a:gd name="connsiteY1" fmla="*/ 208891 h 1028547"/>
              <a:gd name="connsiteX2" fmla="*/ 1249364 w 2274590"/>
              <a:gd name="connsiteY2" fmla="*/ 0 h 1028547"/>
              <a:gd name="connsiteX3" fmla="*/ 2274590 w 2274590"/>
              <a:gd name="connsiteY3" fmla="*/ 111827 h 1028547"/>
              <a:gd name="connsiteX4" fmla="*/ 1623990 w 2274590"/>
              <a:gd name="connsiteY4" fmla="*/ 1028547 h 1028547"/>
              <a:gd name="connsiteX5" fmla="*/ 1532180 w 2274590"/>
              <a:gd name="connsiteY5" fmla="*/ 599294 h 1028547"/>
              <a:gd name="connsiteX6" fmla="*/ 0 w 2274590"/>
              <a:gd name="connsiteY6" fmla="*/ 680502 h 1028547"/>
              <a:gd name="connsiteX0" fmla="*/ 0 w 2274590"/>
              <a:gd name="connsiteY0" fmla="*/ 680502 h 1028547"/>
              <a:gd name="connsiteX1" fmla="*/ 1423781 w 2274590"/>
              <a:gd name="connsiteY1" fmla="*/ 291992 h 1028547"/>
              <a:gd name="connsiteX2" fmla="*/ 1249364 w 2274590"/>
              <a:gd name="connsiteY2" fmla="*/ 0 h 1028547"/>
              <a:gd name="connsiteX3" fmla="*/ 2274590 w 2274590"/>
              <a:gd name="connsiteY3" fmla="*/ 111827 h 1028547"/>
              <a:gd name="connsiteX4" fmla="*/ 1623990 w 2274590"/>
              <a:gd name="connsiteY4" fmla="*/ 1028547 h 1028547"/>
              <a:gd name="connsiteX5" fmla="*/ 1532180 w 2274590"/>
              <a:gd name="connsiteY5" fmla="*/ 599294 h 1028547"/>
              <a:gd name="connsiteX6" fmla="*/ 0 w 2274590"/>
              <a:gd name="connsiteY6" fmla="*/ 680502 h 1028547"/>
              <a:gd name="connsiteX0" fmla="*/ 0 w 2274590"/>
              <a:gd name="connsiteY0" fmla="*/ 680502 h 1028547"/>
              <a:gd name="connsiteX1" fmla="*/ 1412418 w 2274590"/>
              <a:gd name="connsiteY1" fmla="*/ 329149 h 1028547"/>
              <a:gd name="connsiteX2" fmla="*/ 1249364 w 2274590"/>
              <a:gd name="connsiteY2" fmla="*/ 0 h 1028547"/>
              <a:gd name="connsiteX3" fmla="*/ 2274590 w 2274590"/>
              <a:gd name="connsiteY3" fmla="*/ 111827 h 1028547"/>
              <a:gd name="connsiteX4" fmla="*/ 1623990 w 2274590"/>
              <a:gd name="connsiteY4" fmla="*/ 1028547 h 1028547"/>
              <a:gd name="connsiteX5" fmla="*/ 1532180 w 2274590"/>
              <a:gd name="connsiteY5" fmla="*/ 599294 h 1028547"/>
              <a:gd name="connsiteX6" fmla="*/ 0 w 2274590"/>
              <a:gd name="connsiteY6" fmla="*/ 680502 h 1028547"/>
              <a:gd name="connsiteX0" fmla="*/ 0 w 2274590"/>
              <a:gd name="connsiteY0" fmla="*/ 622701 h 970746"/>
              <a:gd name="connsiteX1" fmla="*/ 1412418 w 2274590"/>
              <a:gd name="connsiteY1" fmla="*/ 271348 h 970746"/>
              <a:gd name="connsiteX2" fmla="*/ 1244189 w 2274590"/>
              <a:gd name="connsiteY2" fmla="*/ 0 h 970746"/>
              <a:gd name="connsiteX3" fmla="*/ 2274590 w 2274590"/>
              <a:gd name="connsiteY3" fmla="*/ 54026 h 970746"/>
              <a:gd name="connsiteX4" fmla="*/ 1623990 w 2274590"/>
              <a:gd name="connsiteY4" fmla="*/ 970746 h 970746"/>
              <a:gd name="connsiteX5" fmla="*/ 1532180 w 2274590"/>
              <a:gd name="connsiteY5" fmla="*/ 541493 h 970746"/>
              <a:gd name="connsiteX6" fmla="*/ 0 w 2274590"/>
              <a:gd name="connsiteY6" fmla="*/ 622701 h 970746"/>
              <a:gd name="connsiteX0" fmla="*/ 0 w 2274590"/>
              <a:gd name="connsiteY0" fmla="*/ 622701 h 795262"/>
              <a:gd name="connsiteX1" fmla="*/ 1412418 w 2274590"/>
              <a:gd name="connsiteY1" fmla="*/ 271348 h 795262"/>
              <a:gd name="connsiteX2" fmla="*/ 1244189 w 2274590"/>
              <a:gd name="connsiteY2" fmla="*/ 0 h 795262"/>
              <a:gd name="connsiteX3" fmla="*/ 2274590 w 2274590"/>
              <a:gd name="connsiteY3" fmla="*/ 54026 h 795262"/>
              <a:gd name="connsiteX4" fmla="*/ 1571390 w 2274590"/>
              <a:gd name="connsiteY4" fmla="*/ 795262 h 795262"/>
              <a:gd name="connsiteX5" fmla="*/ 1532180 w 2274590"/>
              <a:gd name="connsiteY5" fmla="*/ 541493 h 795262"/>
              <a:gd name="connsiteX6" fmla="*/ 0 w 2274590"/>
              <a:gd name="connsiteY6" fmla="*/ 622701 h 795262"/>
              <a:gd name="connsiteX0" fmla="*/ 0 w 2067618"/>
              <a:gd name="connsiteY0" fmla="*/ 622701 h 795262"/>
              <a:gd name="connsiteX1" fmla="*/ 1412418 w 2067618"/>
              <a:gd name="connsiteY1" fmla="*/ 271348 h 795262"/>
              <a:gd name="connsiteX2" fmla="*/ 1244189 w 2067618"/>
              <a:gd name="connsiteY2" fmla="*/ 0 h 795262"/>
              <a:gd name="connsiteX3" fmla="*/ 2067618 w 2067618"/>
              <a:gd name="connsiteY3" fmla="*/ 132939 h 795262"/>
              <a:gd name="connsiteX4" fmla="*/ 1571390 w 2067618"/>
              <a:gd name="connsiteY4" fmla="*/ 795262 h 795262"/>
              <a:gd name="connsiteX5" fmla="*/ 1532180 w 2067618"/>
              <a:gd name="connsiteY5" fmla="*/ 541493 h 795262"/>
              <a:gd name="connsiteX6" fmla="*/ 0 w 2067618"/>
              <a:gd name="connsiteY6" fmla="*/ 622701 h 795262"/>
              <a:gd name="connsiteX0" fmla="*/ 0 w 2067618"/>
              <a:gd name="connsiteY0" fmla="*/ 622701 h 846901"/>
              <a:gd name="connsiteX1" fmla="*/ 1412418 w 2067618"/>
              <a:gd name="connsiteY1" fmla="*/ 271348 h 846901"/>
              <a:gd name="connsiteX2" fmla="*/ 1244189 w 2067618"/>
              <a:gd name="connsiteY2" fmla="*/ 0 h 846901"/>
              <a:gd name="connsiteX3" fmla="*/ 2067618 w 2067618"/>
              <a:gd name="connsiteY3" fmla="*/ 132939 h 846901"/>
              <a:gd name="connsiteX4" fmla="*/ 1699368 w 2067618"/>
              <a:gd name="connsiteY4" fmla="*/ 846901 h 846901"/>
              <a:gd name="connsiteX5" fmla="*/ 1532180 w 2067618"/>
              <a:gd name="connsiteY5" fmla="*/ 541493 h 846901"/>
              <a:gd name="connsiteX6" fmla="*/ 0 w 2067618"/>
              <a:gd name="connsiteY6" fmla="*/ 622701 h 846901"/>
              <a:gd name="connsiteX0" fmla="*/ 0 w 2067618"/>
              <a:gd name="connsiteY0" fmla="*/ 622701 h 846901"/>
              <a:gd name="connsiteX1" fmla="*/ 1412418 w 2067618"/>
              <a:gd name="connsiteY1" fmla="*/ 271348 h 846901"/>
              <a:gd name="connsiteX2" fmla="*/ 1244189 w 2067618"/>
              <a:gd name="connsiteY2" fmla="*/ 0 h 846901"/>
              <a:gd name="connsiteX3" fmla="*/ 2067618 w 2067618"/>
              <a:gd name="connsiteY3" fmla="*/ 132939 h 846901"/>
              <a:gd name="connsiteX4" fmla="*/ 1699368 w 2067618"/>
              <a:gd name="connsiteY4" fmla="*/ 846901 h 846901"/>
              <a:gd name="connsiteX5" fmla="*/ 1547157 w 2067618"/>
              <a:gd name="connsiteY5" fmla="*/ 497629 h 846901"/>
              <a:gd name="connsiteX6" fmla="*/ 0 w 2067618"/>
              <a:gd name="connsiteY6" fmla="*/ 622701 h 846901"/>
              <a:gd name="connsiteX0" fmla="*/ 0 w 2067618"/>
              <a:gd name="connsiteY0" fmla="*/ 622701 h 847911"/>
              <a:gd name="connsiteX1" fmla="*/ 1412418 w 2067618"/>
              <a:gd name="connsiteY1" fmla="*/ 271348 h 847911"/>
              <a:gd name="connsiteX2" fmla="*/ 1244189 w 2067618"/>
              <a:gd name="connsiteY2" fmla="*/ 0 h 847911"/>
              <a:gd name="connsiteX3" fmla="*/ 2067618 w 2067618"/>
              <a:gd name="connsiteY3" fmla="*/ 132939 h 847911"/>
              <a:gd name="connsiteX4" fmla="*/ 1699368 w 2067618"/>
              <a:gd name="connsiteY4" fmla="*/ 846901 h 847911"/>
              <a:gd name="connsiteX5" fmla="*/ 1547157 w 2067618"/>
              <a:gd name="connsiteY5" fmla="*/ 497629 h 847911"/>
              <a:gd name="connsiteX6" fmla="*/ 0 w 2067618"/>
              <a:gd name="connsiteY6" fmla="*/ 622701 h 847911"/>
              <a:gd name="connsiteX0" fmla="*/ 0 w 2067618"/>
              <a:gd name="connsiteY0" fmla="*/ 622701 h 846901"/>
              <a:gd name="connsiteX1" fmla="*/ 1412418 w 2067618"/>
              <a:gd name="connsiteY1" fmla="*/ 271348 h 846901"/>
              <a:gd name="connsiteX2" fmla="*/ 1244189 w 2067618"/>
              <a:gd name="connsiteY2" fmla="*/ 0 h 846901"/>
              <a:gd name="connsiteX3" fmla="*/ 2067618 w 2067618"/>
              <a:gd name="connsiteY3" fmla="*/ 132939 h 846901"/>
              <a:gd name="connsiteX4" fmla="*/ 1699368 w 2067618"/>
              <a:gd name="connsiteY4" fmla="*/ 846901 h 846901"/>
              <a:gd name="connsiteX5" fmla="*/ 1547157 w 2067618"/>
              <a:gd name="connsiteY5" fmla="*/ 497629 h 846901"/>
              <a:gd name="connsiteX6" fmla="*/ 0 w 2067618"/>
              <a:gd name="connsiteY6" fmla="*/ 622701 h 846901"/>
              <a:gd name="connsiteX0" fmla="*/ 0 w 2067618"/>
              <a:gd name="connsiteY0" fmla="*/ 622701 h 846901"/>
              <a:gd name="connsiteX1" fmla="*/ 1412418 w 2067618"/>
              <a:gd name="connsiteY1" fmla="*/ 271348 h 846901"/>
              <a:gd name="connsiteX2" fmla="*/ 1244189 w 2067618"/>
              <a:gd name="connsiteY2" fmla="*/ 0 h 846901"/>
              <a:gd name="connsiteX3" fmla="*/ 2067618 w 2067618"/>
              <a:gd name="connsiteY3" fmla="*/ 132939 h 846901"/>
              <a:gd name="connsiteX4" fmla="*/ 1699368 w 2067618"/>
              <a:gd name="connsiteY4" fmla="*/ 846901 h 846901"/>
              <a:gd name="connsiteX5" fmla="*/ 1547157 w 2067618"/>
              <a:gd name="connsiteY5" fmla="*/ 497629 h 846901"/>
              <a:gd name="connsiteX6" fmla="*/ 0 w 2067618"/>
              <a:gd name="connsiteY6" fmla="*/ 622701 h 846901"/>
              <a:gd name="connsiteX0" fmla="*/ 0 w 2067618"/>
              <a:gd name="connsiteY0" fmla="*/ 622701 h 846901"/>
              <a:gd name="connsiteX1" fmla="*/ 1412418 w 2067618"/>
              <a:gd name="connsiteY1" fmla="*/ 271348 h 846901"/>
              <a:gd name="connsiteX2" fmla="*/ 1244189 w 2067618"/>
              <a:gd name="connsiteY2" fmla="*/ 0 h 846901"/>
              <a:gd name="connsiteX3" fmla="*/ 2067618 w 2067618"/>
              <a:gd name="connsiteY3" fmla="*/ 132939 h 846901"/>
              <a:gd name="connsiteX4" fmla="*/ 1699368 w 2067618"/>
              <a:gd name="connsiteY4" fmla="*/ 846901 h 846901"/>
              <a:gd name="connsiteX5" fmla="*/ 1547157 w 2067618"/>
              <a:gd name="connsiteY5" fmla="*/ 497629 h 846901"/>
              <a:gd name="connsiteX6" fmla="*/ 0 w 2067618"/>
              <a:gd name="connsiteY6" fmla="*/ 622701 h 846901"/>
              <a:gd name="connsiteX0" fmla="*/ 0 w 2067618"/>
              <a:gd name="connsiteY0" fmla="*/ 622701 h 846901"/>
              <a:gd name="connsiteX1" fmla="*/ 1412418 w 2067618"/>
              <a:gd name="connsiteY1" fmla="*/ 271348 h 846901"/>
              <a:gd name="connsiteX2" fmla="*/ 1244189 w 2067618"/>
              <a:gd name="connsiteY2" fmla="*/ 0 h 846901"/>
              <a:gd name="connsiteX3" fmla="*/ 2067618 w 2067618"/>
              <a:gd name="connsiteY3" fmla="*/ 132939 h 846901"/>
              <a:gd name="connsiteX4" fmla="*/ 1699368 w 2067618"/>
              <a:gd name="connsiteY4" fmla="*/ 846901 h 846901"/>
              <a:gd name="connsiteX5" fmla="*/ 1547157 w 2067618"/>
              <a:gd name="connsiteY5" fmla="*/ 497629 h 846901"/>
              <a:gd name="connsiteX6" fmla="*/ 0 w 2067618"/>
              <a:gd name="connsiteY6" fmla="*/ 622701 h 846901"/>
              <a:gd name="connsiteX0" fmla="*/ 0 w 2067618"/>
              <a:gd name="connsiteY0" fmla="*/ 586665 h 810865"/>
              <a:gd name="connsiteX1" fmla="*/ 1412418 w 2067618"/>
              <a:gd name="connsiteY1" fmla="*/ 235312 h 810865"/>
              <a:gd name="connsiteX2" fmla="*/ 861241 w 2067618"/>
              <a:gd name="connsiteY2" fmla="*/ 0 h 810865"/>
              <a:gd name="connsiteX3" fmla="*/ 2067618 w 2067618"/>
              <a:gd name="connsiteY3" fmla="*/ 96903 h 810865"/>
              <a:gd name="connsiteX4" fmla="*/ 1699368 w 2067618"/>
              <a:gd name="connsiteY4" fmla="*/ 810865 h 810865"/>
              <a:gd name="connsiteX5" fmla="*/ 1547157 w 2067618"/>
              <a:gd name="connsiteY5" fmla="*/ 461593 h 810865"/>
              <a:gd name="connsiteX6" fmla="*/ 0 w 2067618"/>
              <a:gd name="connsiteY6" fmla="*/ 586665 h 810865"/>
              <a:gd name="connsiteX0" fmla="*/ 0 w 2067618"/>
              <a:gd name="connsiteY0" fmla="*/ 586665 h 810865"/>
              <a:gd name="connsiteX1" fmla="*/ 1139377 w 2067618"/>
              <a:gd name="connsiteY1" fmla="*/ 356529 h 810865"/>
              <a:gd name="connsiteX2" fmla="*/ 861241 w 2067618"/>
              <a:gd name="connsiteY2" fmla="*/ 0 h 810865"/>
              <a:gd name="connsiteX3" fmla="*/ 2067618 w 2067618"/>
              <a:gd name="connsiteY3" fmla="*/ 96903 h 810865"/>
              <a:gd name="connsiteX4" fmla="*/ 1699368 w 2067618"/>
              <a:gd name="connsiteY4" fmla="*/ 810865 h 810865"/>
              <a:gd name="connsiteX5" fmla="*/ 1547157 w 2067618"/>
              <a:gd name="connsiteY5" fmla="*/ 461593 h 810865"/>
              <a:gd name="connsiteX6" fmla="*/ 0 w 2067618"/>
              <a:gd name="connsiteY6" fmla="*/ 586665 h 810865"/>
              <a:gd name="connsiteX0" fmla="*/ 0 w 2067618"/>
              <a:gd name="connsiteY0" fmla="*/ 586665 h 810865"/>
              <a:gd name="connsiteX1" fmla="*/ 1139377 w 2067618"/>
              <a:gd name="connsiteY1" fmla="*/ 356529 h 810865"/>
              <a:gd name="connsiteX2" fmla="*/ 861241 w 2067618"/>
              <a:gd name="connsiteY2" fmla="*/ 0 h 810865"/>
              <a:gd name="connsiteX3" fmla="*/ 2067618 w 2067618"/>
              <a:gd name="connsiteY3" fmla="*/ 96903 h 810865"/>
              <a:gd name="connsiteX4" fmla="*/ 1699368 w 2067618"/>
              <a:gd name="connsiteY4" fmla="*/ 810865 h 810865"/>
              <a:gd name="connsiteX5" fmla="*/ 1343280 w 2067618"/>
              <a:gd name="connsiteY5" fmla="*/ 550829 h 810865"/>
              <a:gd name="connsiteX6" fmla="*/ 0 w 2067618"/>
              <a:gd name="connsiteY6" fmla="*/ 586665 h 810865"/>
              <a:gd name="connsiteX0" fmla="*/ 0 w 2067618"/>
              <a:gd name="connsiteY0" fmla="*/ 586665 h 919733"/>
              <a:gd name="connsiteX1" fmla="*/ 1139377 w 2067618"/>
              <a:gd name="connsiteY1" fmla="*/ 356529 h 919733"/>
              <a:gd name="connsiteX2" fmla="*/ 861241 w 2067618"/>
              <a:gd name="connsiteY2" fmla="*/ 0 h 919733"/>
              <a:gd name="connsiteX3" fmla="*/ 2067618 w 2067618"/>
              <a:gd name="connsiteY3" fmla="*/ 96903 h 919733"/>
              <a:gd name="connsiteX4" fmla="*/ 1580125 w 2067618"/>
              <a:gd name="connsiteY4" fmla="*/ 919733 h 919733"/>
              <a:gd name="connsiteX5" fmla="*/ 1343280 w 2067618"/>
              <a:gd name="connsiteY5" fmla="*/ 550829 h 919733"/>
              <a:gd name="connsiteX6" fmla="*/ 0 w 2067618"/>
              <a:gd name="connsiteY6" fmla="*/ 586665 h 919733"/>
              <a:gd name="connsiteX0" fmla="*/ 0 w 2067618"/>
              <a:gd name="connsiteY0" fmla="*/ 586665 h 911984"/>
              <a:gd name="connsiteX1" fmla="*/ 1139377 w 2067618"/>
              <a:gd name="connsiteY1" fmla="*/ 356529 h 911984"/>
              <a:gd name="connsiteX2" fmla="*/ 861241 w 2067618"/>
              <a:gd name="connsiteY2" fmla="*/ 0 h 911984"/>
              <a:gd name="connsiteX3" fmla="*/ 2067618 w 2067618"/>
              <a:gd name="connsiteY3" fmla="*/ 96903 h 911984"/>
              <a:gd name="connsiteX4" fmla="*/ 1549678 w 2067618"/>
              <a:gd name="connsiteY4" fmla="*/ 911984 h 911984"/>
              <a:gd name="connsiteX5" fmla="*/ 1343280 w 2067618"/>
              <a:gd name="connsiteY5" fmla="*/ 550829 h 911984"/>
              <a:gd name="connsiteX6" fmla="*/ 0 w 2067618"/>
              <a:gd name="connsiteY6" fmla="*/ 586665 h 911984"/>
              <a:gd name="connsiteX0" fmla="*/ 0 w 1897309"/>
              <a:gd name="connsiteY0" fmla="*/ 586665 h 911984"/>
              <a:gd name="connsiteX1" fmla="*/ 1139377 w 1897309"/>
              <a:gd name="connsiteY1" fmla="*/ 356529 h 911984"/>
              <a:gd name="connsiteX2" fmla="*/ 861241 w 1897309"/>
              <a:gd name="connsiteY2" fmla="*/ 0 h 911984"/>
              <a:gd name="connsiteX3" fmla="*/ 1897309 w 1897309"/>
              <a:gd name="connsiteY3" fmla="*/ 91702 h 911984"/>
              <a:gd name="connsiteX4" fmla="*/ 1549678 w 1897309"/>
              <a:gd name="connsiteY4" fmla="*/ 911984 h 911984"/>
              <a:gd name="connsiteX5" fmla="*/ 1343280 w 1897309"/>
              <a:gd name="connsiteY5" fmla="*/ 550829 h 911984"/>
              <a:gd name="connsiteX6" fmla="*/ 0 w 1897309"/>
              <a:gd name="connsiteY6" fmla="*/ 586665 h 911984"/>
              <a:gd name="connsiteX0" fmla="*/ 0 w 1897309"/>
              <a:gd name="connsiteY0" fmla="*/ 586665 h 773657"/>
              <a:gd name="connsiteX1" fmla="*/ 1139377 w 1897309"/>
              <a:gd name="connsiteY1" fmla="*/ 356529 h 773657"/>
              <a:gd name="connsiteX2" fmla="*/ 861241 w 1897309"/>
              <a:gd name="connsiteY2" fmla="*/ 0 h 773657"/>
              <a:gd name="connsiteX3" fmla="*/ 1897309 w 1897309"/>
              <a:gd name="connsiteY3" fmla="*/ 91702 h 773657"/>
              <a:gd name="connsiteX4" fmla="*/ 1485715 w 1897309"/>
              <a:gd name="connsiteY4" fmla="*/ 773657 h 773657"/>
              <a:gd name="connsiteX5" fmla="*/ 1343280 w 1897309"/>
              <a:gd name="connsiteY5" fmla="*/ 550829 h 773657"/>
              <a:gd name="connsiteX6" fmla="*/ 0 w 1897309"/>
              <a:gd name="connsiteY6" fmla="*/ 586665 h 773657"/>
              <a:gd name="connsiteX0" fmla="*/ 0 w 1897309"/>
              <a:gd name="connsiteY0" fmla="*/ 502004 h 688996"/>
              <a:gd name="connsiteX1" fmla="*/ 1139377 w 1897309"/>
              <a:gd name="connsiteY1" fmla="*/ 271868 h 688996"/>
              <a:gd name="connsiteX2" fmla="*/ 954118 w 1897309"/>
              <a:gd name="connsiteY2" fmla="*/ 0 h 688996"/>
              <a:gd name="connsiteX3" fmla="*/ 1897309 w 1897309"/>
              <a:gd name="connsiteY3" fmla="*/ 7041 h 688996"/>
              <a:gd name="connsiteX4" fmla="*/ 1485715 w 1897309"/>
              <a:gd name="connsiteY4" fmla="*/ 688996 h 688996"/>
              <a:gd name="connsiteX5" fmla="*/ 1343280 w 1897309"/>
              <a:gd name="connsiteY5" fmla="*/ 466168 h 688996"/>
              <a:gd name="connsiteX6" fmla="*/ 0 w 1897309"/>
              <a:gd name="connsiteY6" fmla="*/ 502004 h 688996"/>
              <a:gd name="connsiteX0" fmla="*/ 0 w 1897309"/>
              <a:gd name="connsiteY0" fmla="*/ 502004 h 688996"/>
              <a:gd name="connsiteX1" fmla="*/ 1206981 w 1897309"/>
              <a:gd name="connsiteY1" fmla="*/ 290981 h 688996"/>
              <a:gd name="connsiteX2" fmla="*/ 954118 w 1897309"/>
              <a:gd name="connsiteY2" fmla="*/ 0 h 688996"/>
              <a:gd name="connsiteX3" fmla="*/ 1897309 w 1897309"/>
              <a:gd name="connsiteY3" fmla="*/ 7041 h 688996"/>
              <a:gd name="connsiteX4" fmla="*/ 1485715 w 1897309"/>
              <a:gd name="connsiteY4" fmla="*/ 688996 h 688996"/>
              <a:gd name="connsiteX5" fmla="*/ 1343280 w 1897309"/>
              <a:gd name="connsiteY5" fmla="*/ 466168 h 688996"/>
              <a:gd name="connsiteX6" fmla="*/ 0 w 1897309"/>
              <a:gd name="connsiteY6" fmla="*/ 502004 h 688996"/>
              <a:gd name="connsiteX0" fmla="*/ 0 w 1897309"/>
              <a:gd name="connsiteY0" fmla="*/ 502004 h 688996"/>
              <a:gd name="connsiteX1" fmla="*/ 1147126 w 1897309"/>
              <a:gd name="connsiteY1" fmla="*/ 241422 h 688996"/>
              <a:gd name="connsiteX2" fmla="*/ 954118 w 1897309"/>
              <a:gd name="connsiteY2" fmla="*/ 0 h 688996"/>
              <a:gd name="connsiteX3" fmla="*/ 1897309 w 1897309"/>
              <a:gd name="connsiteY3" fmla="*/ 7041 h 688996"/>
              <a:gd name="connsiteX4" fmla="*/ 1485715 w 1897309"/>
              <a:gd name="connsiteY4" fmla="*/ 688996 h 688996"/>
              <a:gd name="connsiteX5" fmla="*/ 1343280 w 1897309"/>
              <a:gd name="connsiteY5" fmla="*/ 466168 h 688996"/>
              <a:gd name="connsiteX6" fmla="*/ 0 w 1897309"/>
              <a:gd name="connsiteY6" fmla="*/ 502004 h 688996"/>
              <a:gd name="connsiteX0" fmla="*/ 0 w 1897309"/>
              <a:gd name="connsiteY0" fmla="*/ 502004 h 688996"/>
              <a:gd name="connsiteX1" fmla="*/ 1147126 w 1897309"/>
              <a:gd name="connsiteY1" fmla="*/ 241422 h 688996"/>
              <a:gd name="connsiteX2" fmla="*/ 954118 w 1897309"/>
              <a:gd name="connsiteY2" fmla="*/ 0 h 688996"/>
              <a:gd name="connsiteX3" fmla="*/ 1897309 w 1897309"/>
              <a:gd name="connsiteY3" fmla="*/ 7041 h 688996"/>
              <a:gd name="connsiteX4" fmla="*/ 1485715 w 1897309"/>
              <a:gd name="connsiteY4" fmla="*/ 688996 h 688996"/>
              <a:gd name="connsiteX5" fmla="*/ 1333997 w 1897309"/>
              <a:gd name="connsiteY5" fmla="*/ 435200 h 688996"/>
              <a:gd name="connsiteX6" fmla="*/ 0 w 1897309"/>
              <a:gd name="connsiteY6" fmla="*/ 502004 h 688996"/>
              <a:gd name="connsiteX0" fmla="*/ 0 w 1897309"/>
              <a:gd name="connsiteY0" fmla="*/ 502004 h 764868"/>
              <a:gd name="connsiteX1" fmla="*/ 1147126 w 1897309"/>
              <a:gd name="connsiteY1" fmla="*/ 241422 h 764868"/>
              <a:gd name="connsiteX2" fmla="*/ 954118 w 1897309"/>
              <a:gd name="connsiteY2" fmla="*/ 0 h 764868"/>
              <a:gd name="connsiteX3" fmla="*/ 1897309 w 1897309"/>
              <a:gd name="connsiteY3" fmla="*/ 7041 h 764868"/>
              <a:gd name="connsiteX4" fmla="*/ 1514082 w 1897309"/>
              <a:gd name="connsiteY4" fmla="*/ 764868 h 764868"/>
              <a:gd name="connsiteX5" fmla="*/ 1333997 w 1897309"/>
              <a:gd name="connsiteY5" fmla="*/ 435200 h 764868"/>
              <a:gd name="connsiteX6" fmla="*/ 0 w 1897309"/>
              <a:gd name="connsiteY6" fmla="*/ 502004 h 764868"/>
              <a:gd name="connsiteX0" fmla="*/ 0 w 1769824"/>
              <a:gd name="connsiteY0" fmla="*/ 502004 h 764868"/>
              <a:gd name="connsiteX1" fmla="*/ 1147126 w 1769824"/>
              <a:gd name="connsiteY1" fmla="*/ 241422 h 764868"/>
              <a:gd name="connsiteX2" fmla="*/ 954118 w 1769824"/>
              <a:gd name="connsiteY2" fmla="*/ 0 h 764868"/>
              <a:gd name="connsiteX3" fmla="*/ 1769824 w 1769824"/>
              <a:gd name="connsiteY3" fmla="*/ 50879 h 764868"/>
              <a:gd name="connsiteX4" fmla="*/ 1514082 w 1769824"/>
              <a:gd name="connsiteY4" fmla="*/ 764868 h 764868"/>
              <a:gd name="connsiteX5" fmla="*/ 1333997 w 1769824"/>
              <a:gd name="connsiteY5" fmla="*/ 435200 h 764868"/>
              <a:gd name="connsiteX6" fmla="*/ 0 w 1769824"/>
              <a:gd name="connsiteY6" fmla="*/ 502004 h 764868"/>
              <a:gd name="connsiteX0" fmla="*/ 0 w 1769824"/>
              <a:gd name="connsiteY0" fmla="*/ 502004 h 671445"/>
              <a:gd name="connsiteX1" fmla="*/ 1147126 w 1769824"/>
              <a:gd name="connsiteY1" fmla="*/ 241422 h 671445"/>
              <a:gd name="connsiteX2" fmla="*/ 954118 w 1769824"/>
              <a:gd name="connsiteY2" fmla="*/ 0 h 671445"/>
              <a:gd name="connsiteX3" fmla="*/ 1769824 w 1769824"/>
              <a:gd name="connsiteY3" fmla="*/ 50879 h 671445"/>
              <a:gd name="connsiteX4" fmla="*/ 1469204 w 1769824"/>
              <a:gd name="connsiteY4" fmla="*/ 671445 h 671445"/>
              <a:gd name="connsiteX5" fmla="*/ 1333997 w 1769824"/>
              <a:gd name="connsiteY5" fmla="*/ 435200 h 671445"/>
              <a:gd name="connsiteX6" fmla="*/ 0 w 1769824"/>
              <a:gd name="connsiteY6" fmla="*/ 502004 h 671445"/>
              <a:gd name="connsiteX0" fmla="*/ 0 w 1774479"/>
              <a:gd name="connsiteY0" fmla="*/ 502004 h 671445"/>
              <a:gd name="connsiteX1" fmla="*/ 1147126 w 1774479"/>
              <a:gd name="connsiteY1" fmla="*/ 241422 h 671445"/>
              <a:gd name="connsiteX2" fmla="*/ 954118 w 1774479"/>
              <a:gd name="connsiteY2" fmla="*/ 0 h 671445"/>
              <a:gd name="connsiteX3" fmla="*/ 1774479 w 1774479"/>
              <a:gd name="connsiteY3" fmla="*/ 10109 h 671445"/>
              <a:gd name="connsiteX4" fmla="*/ 1469204 w 1774479"/>
              <a:gd name="connsiteY4" fmla="*/ 671445 h 671445"/>
              <a:gd name="connsiteX5" fmla="*/ 1333997 w 1774479"/>
              <a:gd name="connsiteY5" fmla="*/ 435200 h 671445"/>
              <a:gd name="connsiteX6" fmla="*/ 0 w 1774479"/>
              <a:gd name="connsiteY6" fmla="*/ 502004 h 671445"/>
              <a:gd name="connsiteX0" fmla="*/ 0 w 1774479"/>
              <a:gd name="connsiteY0" fmla="*/ 491895 h 661336"/>
              <a:gd name="connsiteX1" fmla="*/ 1147126 w 1774479"/>
              <a:gd name="connsiteY1" fmla="*/ 231313 h 661336"/>
              <a:gd name="connsiteX2" fmla="*/ 1011399 w 1774479"/>
              <a:gd name="connsiteY2" fmla="*/ 12096 h 661336"/>
              <a:gd name="connsiteX3" fmla="*/ 1774479 w 1774479"/>
              <a:gd name="connsiteY3" fmla="*/ 0 h 661336"/>
              <a:gd name="connsiteX4" fmla="*/ 1469204 w 1774479"/>
              <a:gd name="connsiteY4" fmla="*/ 661336 h 661336"/>
              <a:gd name="connsiteX5" fmla="*/ 1333997 w 1774479"/>
              <a:gd name="connsiteY5" fmla="*/ 425091 h 661336"/>
              <a:gd name="connsiteX6" fmla="*/ 0 w 1774479"/>
              <a:gd name="connsiteY6" fmla="*/ 491895 h 661336"/>
              <a:gd name="connsiteX0" fmla="*/ 0 w 1774479"/>
              <a:gd name="connsiteY0" fmla="*/ 491895 h 643996"/>
              <a:gd name="connsiteX1" fmla="*/ 1147126 w 1774479"/>
              <a:gd name="connsiteY1" fmla="*/ 231313 h 643996"/>
              <a:gd name="connsiteX2" fmla="*/ 1011399 w 1774479"/>
              <a:gd name="connsiteY2" fmla="*/ 12096 h 643996"/>
              <a:gd name="connsiteX3" fmla="*/ 1774479 w 1774479"/>
              <a:gd name="connsiteY3" fmla="*/ 0 h 643996"/>
              <a:gd name="connsiteX4" fmla="*/ 1453213 w 1774479"/>
              <a:gd name="connsiteY4" fmla="*/ 626754 h 643996"/>
              <a:gd name="connsiteX5" fmla="*/ 1333997 w 1774479"/>
              <a:gd name="connsiteY5" fmla="*/ 425091 h 643996"/>
              <a:gd name="connsiteX6" fmla="*/ 0 w 1774479"/>
              <a:gd name="connsiteY6" fmla="*/ 491895 h 643996"/>
              <a:gd name="connsiteX0" fmla="*/ 0 w 1774479"/>
              <a:gd name="connsiteY0" fmla="*/ 491895 h 666479"/>
              <a:gd name="connsiteX1" fmla="*/ 1147126 w 1774479"/>
              <a:gd name="connsiteY1" fmla="*/ 231313 h 666479"/>
              <a:gd name="connsiteX2" fmla="*/ 1011399 w 1774479"/>
              <a:gd name="connsiteY2" fmla="*/ 12096 h 666479"/>
              <a:gd name="connsiteX3" fmla="*/ 1774479 w 1774479"/>
              <a:gd name="connsiteY3" fmla="*/ 0 h 666479"/>
              <a:gd name="connsiteX4" fmla="*/ 1453213 w 1774479"/>
              <a:gd name="connsiteY4" fmla="*/ 626754 h 666479"/>
              <a:gd name="connsiteX5" fmla="*/ 1198764 w 1774479"/>
              <a:gd name="connsiteY5" fmla="*/ 499376 h 666479"/>
              <a:gd name="connsiteX6" fmla="*/ 0 w 1774479"/>
              <a:gd name="connsiteY6" fmla="*/ 491895 h 666479"/>
              <a:gd name="connsiteX0" fmla="*/ 0 w 1774479"/>
              <a:gd name="connsiteY0" fmla="*/ 491895 h 666479"/>
              <a:gd name="connsiteX1" fmla="*/ 1052662 w 1774479"/>
              <a:gd name="connsiteY1" fmla="*/ 310253 h 666479"/>
              <a:gd name="connsiteX2" fmla="*/ 1011399 w 1774479"/>
              <a:gd name="connsiteY2" fmla="*/ 12096 h 666479"/>
              <a:gd name="connsiteX3" fmla="*/ 1774479 w 1774479"/>
              <a:gd name="connsiteY3" fmla="*/ 0 h 666479"/>
              <a:gd name="connsiteX4" fmla="*/ 1453213 w 1774479"/>
              <a:gd name="connsiteY4" fmla="*/ 626754 h 666479"/>
              <a:gd name="connsiteX5" fmla="*/ 1198764 w 1774479"/>
              <a:gd name="connsiteY5" fmla="*/ 499376 h 666479"/>
              <a:gd name="connsiteX6" fmla="*/ 0 w 1774479"/>
              <a:gd name="connsiteY6" fmla="*/ 491895 h 666479"/>
              <a:gd name="connsiteX0" fmla="*/ 0 w 1774479"/>
              <a:gd name="connsiteY0" fmla="*/ 513914 h 688498"/>
              <a:gd name="connsiteX1" fmla="*/ 1052662 w 1774479"/>
              <a:gd name="connsiteY1" fmla="*/ 332272 h 688498"/>
              <a:gd name="connsiteX2" fmla="*/ 787423 w 1774479"/>
              <a:gd name="connsiteY2" fmla="*/ 0 h 688498"/>
              <a:gd name="connsiteX3" fmla="*/ 1774479 w 1774479"/>
              <a:gd name="connsiteY3" fmla="*/ 22019 h 688498"/>
              <a:gd name="connsiteX4" fmla="*/ 1453213 w 1774479"/>
              <a:gd name="connsiteY4" fmla="*/ 648773 h 688498"/>
              <a:gd name="connsiteX5" fmla="*/ 1198764 w 1774479"/>
              <a:gd name="connsiteY5" fmla="*/ 521395 h 688498"/>
              <a:gd name="connsiteX6" fmla="*/ 0 w 1774479"/>
              <a:gd name="connsiteY6" fmla="*/ 513914 h 688498"/>
              <a:gd name="connsiteX0" fmla="*/ 0 w 1774479"/>
              <a:gd name="connsiteY0" fmla="*/ 513914 h 769523"/>
              <a:gd name="connsiteX1" fmla="*/ 1052662 w 1774479"/>
              <a:gd name="connsiteY1" fmla="*/ 332272 h 769523"/>
              <a:gd name="connsiteX2" fmla="*/ 787423 w 1774479"/>
              <a:gd name="connsiteY2" fmla="*/ 0 h 769523"/>
              <a:gd name="connsiteX3" fmla="*/ 1774479 w 1774479"/>
              <a:gd name="connsiteY3" fmla="*/ 22019 h 769523"/>
              <a:gd name="connsiteX4" fmla="*/ 1388156 w 1774479"/>
              <a:gd name="connsiteY4" fmla="*/ 769523 h 769523"/>
              <a:gd name="connsiteX5" fmla="*/ 1198764 w 1774479"/>
              <a:gd name="connsiteY5" fmla="*/ 521395 h 769523"/>
              <a:gd name="connsiteX6" fmla="*/ 0 w 1774479"/>
              <a:gd name="connsiteY6" fmla="*/ 513914 h 769523"/>
              <a:gd name="connsiteX0" fmla="*/ 0 w 1633577"/>
              <a:gd name="connsiteY0" fmla="*/ 513914 h 769523"/>
              <a:gd name="connsiteX1" fmla="*/ 1052662 w 1633577"/>
              <a:gd name="connsiteY1" fmla="*/ 332272 h 769523"/>
              <a:gd name="connsiteX2" fmla="*/ 787423 w 1633577"/>
              <a:gd name="connsiteY2" fmla="*/ 0 h 769523"/>
              <a:gd name="connsiteX3" fmla="*/ 1633577 w 1633577"/>
              <a:gd name="connsiteY3" fmla="*/ 58628 h 769523"/>
              <a:gd name="connsiteX4" fmla="*/ 1388156 w 1633577"/>
              <a:gd name="connsiteY4" fmla="*/ 769523 h 769523"/>
              <a:gd name="connsiteX5" fmla="*/ 1198764 w 1633577"/>
              <a:gd name="connsiteY5" fmla="*/ 521395 h 769523"/>
              <a:gd name="connsiteX6" fmla="*/ 0 w 1633577"/>
              <a:gd name="connsiteY6" fmla="*/ 513914 h 769523"/>
              <a:gd name="connsiteX0" fmla="*/ 0 w 1633577"/>
              <a:gd name="connsiteY0" fmla="*/ 455286 h 710895"/>
              <a:gd name="connsiteX1" fmla="*/ 1052662 w 1633577"/>
              <a:gd name="connsiteY1" fmla="*/ 273644 h 710895"/>
              <a:gd name="connsiteX2" fmla="*/ 862748 w 1633577"/>
              <a:gd name="connsiteY2" fmla="*/ 42544 h 710895"/>
              <a:gd name="connsiteX3" fmla="*/ 1633577 w 1633577"/>
              <a:gd name="connsiteY3" fmla="*/ 0 h 710895"/>
              <a:gd name="connsiteX4" fmla="*/ 1388156 w 1633577"/>
              <a:gd name="connsiteY4" fmla="*/ 710895 h 710895"/>
              <a:gd name="connsiteX5" fmla="*/ 1198764 w 1633577"/>
              <a:gd name="connsiteY5" fmla="*/ 462767 h 710895"/>
              <a:gd name="connsiteX6" fmla="*/ 0 w 1633577"/>
              <a:gd name="connsiteY6" fmla="*/ 455286 h 710895"/>
              <a:gd name="connsiteX0" fmla="*/ 0 w 1633577"/>
              <a:gd name="connsiteY0" fmla="*/ 455286 h 646385"/>
              <a:gd name="connsiteX1" fmla="*/ 1052662 w 1633577"/>
              <a:gd name="connsiteY1" fmla="*/ 273644 h 646385"/>
              <a:gd name="connsiteX2" fmla="*/ 862748 w 1633577"/>
              <a:gd name="connsiteY2" fmla="*/ 42544 h 646385"/>
              <a:gd name="connsiteX3" fmla="*/ 1633577 w 1633577"/>
              <a:gd name="connsiteY3" fmla="*/ 0 h 646385"/>
              <a:gd name="connsiteX4" fmla="*/ 1396945 w 1633577"/>
              <a:gd name="connsiteY4" fmla="*/ 646385 h 646385"/>
              <a:gd name="connsiteX5" fmla="*/ 1198764 w 1633577"/>
              <a:gd name="connsiteY5" fmla="*/ 462767 h 646385"/>
              <a:gd name="connsiteX6" fmla="*/ 0 w 1633577"/>
              <a:gd name="connsiteY6" fmla="*/ 455286 h 646385"/>
              <a:gd name="connsiteX0" fmla="*/ 0 w 1633577"/>
              <a:gd name="connsiteY0" fmla="*/ 455286 h 670124"/>
              <a:gd name="connsiteX1" fmla="*/ 1052662 w 1633577"/>
              <a:gd name="connsiteY1" fmla="*/ 273644 h 670124"/>
              <a:gd name="connsiteX2" fmla="*/ 862748 w 1633577"/>
              <a:gd name="connsiteY2" fmla="*/ 42544 h 670124"/>
              <a:gd name="connsiteX3" fmla="*/ 1633577 w 1633577"/>
              <a:gd name="connsiteY3" fmla="*/ 0 h 670124"/>
              <a:gd name="connsiteX4" fmla="*/ 1392810 w 1633577"/>
              <a:gd name="connsiteY4" fmla="*/ 670124 h 670124"/>
              <a:gd name="connsiteX5" fmla="*/ 1198764 w 1633577"/>
              <a:gd name="connsiteY5" fmla="*/ 462767 h 670124"/>
              <a:gd name="connsiteX6" fmla="*/ 0 w 1633577"/>
              <a:gd name="connsiteY6" fmla="*/ 455286 h 670124"/>
              <a:gd name="connsiteX0" fmla="*/ 0 w 1633577"/>
              <a:gd name="connsiteY0" fmla="*/ 455286 h 670124"/>
              <a:gd name="connsiteX1" fmla="*/ 1052662 w 1633577"/>
              <a:gd name="connsiteY1" fmla="*/ 273644 h 670124"/>
              <a:gd name="connsiteX2" fmla="*/ 862748 w 1633577"/>
              <a:gd name="connsiteY2" fmla="*/ 42544 h 670124"/>
              <a:gd name="connsiteX3" fmla="*/ 1633577 w 1633577"/>
              <a:gd name="connsiteY3" fmla="*/ 0 h 670124"/>
              <a:gd name="connsiteX4" fmla="*/ 1392810 w 1633577"/>
              <a:gd name="connsiteY4" fmla="*/ 670124 h 670124"/>
              <a:gd name="connsiteX5" fmla="*/ 1284412 w 1633577"/>
              <a:gd name="connsiteY5" fmla="*/ 560846 h 670124"/>
              <a:gd name="connsiteX6" fmla="*/ 0 w 1633577"/>
              <a:gd name="connsiteY6" fmla="*/ 455286 h 670124"/>
              <a:gd name="connsiteX0" fmla="*/ 0 w 1633577"/>
              <a:gd name="connsiteY0" fmla="*/ 455286 h 670124"/>
              <a:gd name="connsiteX1" fmla="*/ 976815 w 1633577"/>
              <a:gd name="connsiteY1" fmla="*/ 189503 h 670124"/>
              <a:gd name="connsiteX2" fmla="*/ 862748 w 1633577"/>
              <a:gd name="connsiteY2" fmla="*/ 42544 h 670124"/>
              <a:gd name="connsiteX3" fmla="*/ 1633577 w 1633577"/>
              <a:gd name="connsiteY3" fmla="*/ 0 h 670124"/>
              <a:gd name="connsiteX4" fmla="*/ 1392810 w 1633577"/>
              <a:gd name="connsiteY4" fmla="*/ 670124 h 670124"/>
              <a:gd name="connsiteX5" fmla="*/ 1284412 w 1633577"/>
              <a:gd name="connsiteY5" fmla="*/ 560846 h 670124"/>
              <a:gd name="connsiteX6" fmla="*/ 0 w 1633577"/>
              <a:gd name="connsiteY6" fmla="*/ 455286 h 670124"/>
              <a:gd name="connsiteX0" fmla="*/ 0 w 1633577"/>
              <a:gd name="connsiteY0" fmla="*/ 455286 h 670124"/>
              <a:gd name="connsiteX1" fmla="*/ 976815 w 1633577"/>
              <a:gd name="connsiteY1" fmla="*/ 189503 h 670124"/>
              <a:gd name="connsiteX2" fmla="*/ 862748 w 1633577"/>
              <a:gd name="connsiteY2" fmla="*/ 42544 h 670124"/>
              <a:gd name="connsiteX3" fmla="*/ 1633577 w 1633577"/>
              <a:gd name="connsiteY3" fmla="*/ 0 h 670124"/>
              <a:gd name="connsiteX4" fmla="*/ 1392810 w 1633577"/>
              <a:gd name="connsiteY4" fmla="*/ 670124 h 670124"/>
              <a:gd name="connsiteX5" fmla="*/ 1201858 w 1633577"/>
              <a:gd name="connsiteY5" fmla="*/ 473091 h 670124"/>
              <a:gd name="connsiteX6" fmla="*/ 0 w 1633577"/>
              <a:gd name="connsiteY6" fmla="*/ 455286 h 670124"/>
              <a:gd name="connsiteX0" fmla="*/ 0 w 1633577"/>
              <a:gd name="connsiteY0" fmla="*/ 455286 h 670124"/>
              <a:gd name="connsiteX1" fmla="*/ 1029441 w 1633577"/>
              <a:gd name="connsiteY1" fmla="*/ 252479 h 670124"/>
              <a:gd name="connsiteX2" fmla="*/ 862748 w 1633577"/>
              <a:gd name="connsiteY2" fmla="*/ 42544 h 670124"/>
              <a:gd name="connsiteX3" fmla="*/ 1633577 w 1633577"/>
              <a:gd name="connsiteY3" fmla="*/ 0 h 670124"/>
              <a:gd name="connsiteX4" fmla="*/ 1392810 w 1633577"/>
              <a:gd name="connsiteY4" fmla="*/ 670124 h 670124"/>
              <a:gd name="connsiteX5" fmla="*/ 1201858 w 1633577"/>
              <a:gd name="connsiteY5" fmla="*/ 473091 h 670124"/>
              <a:gd name="connsiteX6" fmla="*/ 0 w 1633577"/>
              <a:gd name="connsiteY6" fmla="*/ 455286 h 670124"/>
              <a:gd name="connsiteX0" fmla="*/ 0 w 1633577"/>
              <a:gd name="connsiteY0" fmla="*/ 455286 h 670124"/>
              <a:gd name="connsiteX1" fmla="*/ 1029441 w 1633577"/>
              <a:gd name="connsiteY1" fmla="*/ 252479 h 670124"/>
              <a:gd name="connsiteX2" fmla="*/ 862748 w 1633577"/>
              <a:gd name="connsiteY2" fmla="*/ 42544 h 670124"/>
              <a:gd name="connsiteX3" fmla="*/ 1633577 w 1633577"/>
              <a:gd name="connsiteY3" fmla="*/ 0 h 670124"/>
              <a:gd name="connsiteX4" fmla="*/ 1392810 w 1633577"/>
              <a:gd name="connsiteY4" fmla="*/ 670124 h 670124"/>
              <a:gd name="connsiteX5" fmla="*/ 1201858 w 1633577"/>
              <a:gd name="connsiteY5" fmla="*/ 473091 h 670124"/>
              <a:gd name="connsiteX6" fmla="*/ 0 w 1633577"/>
              <a:gd name="connsiteY6" fmla="*/ 455286 h 670124"/>
              <a:gd name="connsiteX0" fmla="*/ 0 w 1633577"/>
              <a:gd name="connsiteY0" fmla="*/ 455286 h 670124"/>
              <a:gd name="connsiteX1" fmla="*/ 992805 w 1633577"/>
              <a:gd name="connsiteY1" fmla="*/ 224086 h 670124"/>
              <a:gd name="connsiteX2" fmla="*/ 862748 w 1633577"/>
              <a:gd name="connsiteY2" fmla="*/ 42544 h 670124"/>
              <a:gd name="connsiteX3" fmla="*/ 1633577 w 1633577"/>
              <a:gd name="connsiteY3" fmla="*/ 0 h 670124"/>
              <a:gd name="connsiteX4" fmla="*/ 1392810 w 1633577"/>
              <a:gd name="connsiteY4" fmla="*/ 670124 h 670124"/>
              <a:gd name="connsiteX5" fmla="*/ 1201858 w 1633577"/>
              <a:gd name="connsiteY5" fmla="*/ 473091 h 670124"/>
              <a:gd name="connsiteX6" fmla="*/ 0 w 1633577"/>
              <a:gd name="connsiteY6" fmla="*/ 455286 h 670124"/>
              <a:gd name="connsiteX0" fmla="*/ 0 w 1633577"/>
              <a:gd name="connsiteY0" fmla="*/ 455286 h 670124"/>
              <a:gd name="connsiteX1" fmla="*/ 992805 w 1633577"/>
              <a:gd name="connsiteY1" fmla="*/ 224086 h 670124"/>
              <a:gd name="connsiteX2" fmla="*/ 788957 w 1633577"/>
              <a:gd name="connsiteY2" fmla="*/ 2787 h 670124"/>
              <a:gd name="connsiteX3" fmla="*/ 1633577 w 1633577"/>
              <a:gd name="connsiteY3" fmla="*/ 0 h 670124"/>
              <a:gd name="connsiteX4" fmla="*/ 1392810 w 1633577"/>
              <a:gd name="connsiteY4" fmla="*/ 670124 h 670124"/>
              <a:gd name="connsiteX5" fmla="*/ 1201858 w 1633577"/>
              <a:gd name="connsiteY5" fmla="*/ 473091 h 670124"/>
              <a:gd name="connsiteX6" fmla="*/ 0 w 1633577"/>
              <a:gd name="connsiteY6" fmla="*/ 455286 h 670124"/>
              <a:gd name="connsiteX0" fmla="*/ 0 w 1633577"/>
              <a:gd name="connsiteY0" fmla="*/ 455286 h 670124"/>
              <a:gd name="connsiteX1" fmla="*/ 992805 w 1633577"/>
              <a:gd name="connsiteY1" fmla="*/ 224086 h 670124"/>
              <a:gd name="connsiteX2" fmla="*/ 815270 w 1633577"/>
              <a:gd name="connsiteY2" fmla="*/ 34275 h 670124"/>
              <a:gd name="connsiteX3" fmla="*/ 1633577 w 1633577"/>
              <a:gd name="connsiteY3" fmla="*/ 0 h 670124"/>
              <a:gd name="connsiteX4" fmla="*/ 1392810 w 1633577"/>
              <a:gd name="connsiteY4" fmla="*/ 670124 h 670124"/>
              <a:gd name="connsiteX5" fmla="*/ 1201858 w 1633577"/>
              <a:gd name="connsiteY5" fmla="*/ 473091 h 670124"/>
              <a:gd name="connsiteX6" fmla="*/ 0 w 1633577"/>
              <a:gd name="connsiteY6" fmla="*/ 455286 h 670124"/>
              <a:gd name="connsiteX0" fmla="*/ 0 w 1520549"/>
              <a:gd name="connsiteY0" fmla="*/ 438282 h 653120"/>
              <a:gd name="connsiteX1" fmla="*/ 992805 w 1520549"/>
              <a:gd name="connsiteY1" fmla="*/ 207082 h 653120"/>
              <a:gd name="connsiteX2" fmla="*/ 815270 w 1520549"/>
              <a:gd name="connsiteY2" fmla="*/ 17271 h 653120"/>
              <a:gd name="connsiteX3" fmla="*/ 1520549 w 1520549"/>
              <a:gd name="connsiteY3" fmla="*/ 0 h 653120"/>
              <a:gd name="connsiteX4" fmla="*/ 1392810 w 1520549"/>
              <a:gd name="connsiteY4" fmla="*/ 653120 h 653120"/>
              <a:gd name="connsiteX5" fmla="*/ 1201858 w 1520549"/>
              <a:gd name="connsiteY5" fmla="*/ 456087 h 653120"/>
              <a:gd name="connsiteX6" fmla="*/ 0 w 1520549"/>
              <a:gd name="connsiteY6" fmla="*/ 438282 h 653120"/>
              <a:gd name="connsiteX0" fmla="*/ 0 w 1526737"/>
              <a:gd name="connsiteY0" fmla="*/ 417637 h 653120"/>
              <a:gd name="connsiteX1" fmla="*/ 998993 w 1526737"/>
              <a:gd name="connsiteY1" fmla="*/ 207082 h 653120"/>
              <a:gd name="connsiteX2" fmla="*/ 821458 w 1526737"/>
              <a:gd name="connsiteY2" fmla="*/ 17271 h 653120"/>
              <a:gd name="connsiteX3" fmla="*/ 1526737 w 1526737"/>
              <a:gd name="connsiteY3" fmla="*/ 0 h 653120"/>
              <a:gd name="connsiteX4" fmla="*/ 1398998 w 1526737"/>
              <a:gd name="connsiteY4" fmla="*/ 653120 h 653120"/>
              <a:gd name="connsiteX5" fmla="*/ 1208046 w 1526737"/>
              <a:gd name="connsiteY5" fmla="*/ 456087 h 653120"/>
              <a:gd name="connsiteX6" fmla="*/ 6188 w 1526737"/>
              <a:gd name="connsiteY6" fmla="*/ 438282 h 653120"/>
              <a:gd name="connsiteX0" fmla="*/ 46527 w 1520611"/>
              <a:gd name="connsiteY0" fmla="*/ 368105 h 653120"/>
              <a:gd name="connsiteX1" fmla="*/ 992867 w 1520611"/>
              <a:gd name="connsiteY1" fmla="*/ 207082 h 653120"/>
              <a:gd name="connsiteX2" fmla="*/ 815332 w 1520611"/>
              <a:gd name="connsiteY2" fmla="*/ 17271 h 653120"/>
              <a:gd name="connsiteX3" fmla="*/ 1520611 w 1520611"/>
              <a:gd name="connsiteY3" fmla="*/ 0 h 653120"/>
              <a:gd name="connsiteX4" fmla="*/ 1392872 w 1520611"/>
              <a:gd name="connsiteY4" fmla="*/ 653120 h 653120"/>
              <a:gd name="connsiteX5" fmla="*/ 1201920 w 1520611"/>
              <a:gd name="connsiteY5" fmla="*/ 456087 h 653120"/>
              <a:gd name="connsiteX6" fmla="*/ 62 w 1520611"/>
              <a:gd name="connsiteY6" fmla="*/ 438282 h 653120"/>
              <a:gd name="connsiteX7" fmla="*/ 46527 w 1520611"/>
              <a:gd name="connsiteY7" fmla="*/ 368105 h 653120"/>
              <a:gd name="connsiteX0" fmla="*/ 0 w 1474084"/>
              <a:gd name="connsiteY0" fmla="*/ 368105 h 766422"/>
              <a:gd name="connsiteX1" fmla="*/ 946340 w 1474084"/>
              <a:gd name="connsiteY1" fmla="*/ 207082 h 766422"/>
              <a:gd name="connsiteX2" fmla="*/ 768805 w 1474084"/>
              <a:gd name="connsiteY2" fmla="*/ 17271 h 766422"/>
              <a:gd name="connsiteX3" fmla="*/ 1474084 w 1474084"/>
              <a:gd name="connsiteY3" fmla="*/ 0 h 766422"/>
              <a:gd name="connsiteX4" fmla="*/ 1346345 w 1474084"/>
              <a:gd name="connsiteY4" fmla="*/ 653120 h 766422"/>
              <a:gd name="connsiteX5" fmla="*/ 1155393 w 1474084"/>
              <a:gd name="connsiteY5" fmla="*/ 456087 h 766422"/>
              <a:gd name="connsiteX6" fmla="*/ 104186 w 1474084"/>
              <a:gd name="connsiteY6" fmla="*/ 640626 h 766422"/>
              <a:gd name="connsiteX7" fmla="*/ 0 w 1474084"/>
              <a:gd name="connsiteY7" fmla="*/ 368105 h 766422"/>
              <a:gd name="connsiteX0" fmla="*/ 0 w 1372965"/>
              <a:gd name="connsiteY0" fmla="*/ 517796 h 766422"/>
              <a:gd name="connsiteX1" fmla="*/ 845221 w 1372965"/>
              <a:gd name="connsiteY1" fmla="*/ 207082 h 766422"/>
              <a:gd name="connsiteX2" fmla="*/ 667686 w 1372965"/>
              <a:gd name="connsiteY2" fmla="*/ 17271 h 766422"/>
              <a:gd name="connsiteX3" fmla="*/ 1372965 w 1372965"/>
              <a:gd name="connsiteY3" fmla="*/ 0 h 766422"/>
              <a:gd name="connsiteX4" fmla="*/ 1245226 w 1372965"/>
              <a:gd name="connsiteY4" fmla="*/ 653120 h 766422"/>
              <a:gd name="connsiteX5" fmla="*/ 1054274 w 1372965"/>
              <a:gd name="connsiteY5" fmla="*/ 456087 h 766422"/>
              <a:gd name="connsiteX6" fmla="*/ 3067 w 1372965"/>
              <a:gd name="connsiteY6" fmla="*/ 640626 h 766422"/>
              <a:gd name="connsiteX7" fmla="*/ 0 w 1372965"/>
              <a:gd name="connsiteY7" fmla="*/ 517796 h 766422"/>
              <a:gd name="connsiteX0" fmla="*/ 77471 w 1450436"/>
              <a:gd name="connsiteY0" fmla="*/ 517796 h 731671"/>
              <a:gd name="connsiteX1" fmla="*/ 922692 w 1450436"/>
              <a:gd name="connsiteY1" fmla="*/ 207082 h 731671"/>
              <a:gd name="connsiteX2" fmla="*/ 745157 w 1450436"/>
              <a:gd name="connsiteY2" fmla="*/ 17271 h 731671"/>
              <a:gd name="connsiteX3" fmla="*/ 1450436 w 1450436"/>
              <a:gd name="connsiteY3" fmla="*/ 0 h 731671"/>
              <a:gd name="connsiteX4" fmla="*/ 1322697 w 1450436"/>
              <a:gd name="connsiteY4" fmla="*/ 653120 h 731671"/>
              <a:gd name="connsiteX5" fmla="*/ 1131745 w 1450436"/>
              <a:gd name="connsiteY5" fmla="*/ 456087 h 731671"/>
              <a:gd name="connsiteX6" fmla="*/ 38 w 1450436"/>
              <a:gd name="connsiteY6" fmla="*/ 597255 h 731671"/>
              <a:gd name="connsiteX7" fmla="*/ 77471 w 1450436"/>
              <a:gd name="connsiteY7" fmla="*/ 517796 h 731671"/>
              <a:gd name="connsiteX0" fmla="*/ 0 w 1372965"/>
              <a:gd name="connsiteY0" fmla="*/ 517796 h 653120"/>
              <a:gd name="connsiteX1" fmla="*/ 845221 w 1372965"/>
              <a:gd name="connsiteY1" fmla="*/ 207082 h 653120"/>
              <a:gd name="connsiteX2" fmla="*/ 667686 w 1372965"/>
              <a:gd name="connsiteY2" fmla="*/ 17271 h 653120"/>
              <a:gd name="connsiteX3" fmla="*/ 1372965 w 1372965"/>
              <a:gd name="connsiteY3" fmla="*/ 0 h 653120"/>
              <a:gd name="connsiteX4" fmla="*/ 1245226 w 1372965"/>
              <a:gd name="connsiteY4" fmla="*/ 653120 h 653120"/>
              <a:gd name="connsiteX5" fmla="*/ 1054274 w 1372965"/>
              <a:gd name="connsiteY5" fmla="*/ 456087 h 653120"/>
              <a:gd name="connsiteX6" fmla="*/ 0 w 1372965"/>
              <a:gd name="connsiteY6" fmla="*/ 517796 h 653120"/>
              <a:gd name="connsiteX0" fmla="*/ 0 w 1520055"/>
              <a:gd name="connsiteY0" fmla="*/ 533760 h 653120"/>
              <a:gd name="connsiteX1" fmla="*/ 992311 w 1520055"/>
              <a:gd name="connsiteY1" fmla="*/ 207082 h 653120"/>
              <a:gd name="connsiteX2" fmla="*/ 814776 w 1520055"/>
              <a:gd name="connsiteY2" fmla="*/ 17271 h 653120"/>
              <a:gd name="connsiteX3" fmla="*/ 1520055 w 1520055"/>
              <a:gd name="connsiteY3" fmla="*/ 0 h 653120"/>
              <a:gd name="connsiteX4" fmla="*/ 1392316 w 1520055"/>
              <a:gd name="connsiteY4" fmla="*/ 653120 h 653120"/>
              <a:gd name="connsiteX5" fmla="*/ 1201364 w 1520055"/>
              <a:gd name="connsiteY5" fmla="*/ 456087 h 653120"/>
              <a:gd name="connsiteX6" fmla="*/ 0 w 1520055"/>
              <a:gd name="connsiteY6" fmla="*/ 533760 h 653120"/>
              <a:gd name="connsiteX0" fmla="*/ 0 w 1520055"/>
              <a:gd name="connsiteY0" fmla="*/ 533760 h 653120"/>
              <a:gd name="connsiteX1" fmla="*/ 992311 w 1520055"/>
              <a:gd name="connsiteY1" fmla="*/ 207082 h 653120"/>
              <a:gd name="connsiteX2" fmla="*/ 814776 w 1520055"/>
              <a:gd name="connsiteY2" fmla="*/ 17271 h 653120"/>
              <a:gd name="connsiteX3" fmla="*/ 1520055 w 1520055"/>
              <a:gd name="connsiteY3" fmla="*/ 0 h 653120"/>
              <a:gd name="connsiteX4" fmla="*/ 1392316 w 1520055"/>
              <a:gd name="connsiteY4" fmla="*/ 653120 h 653120"/>
              <a:gd name="connsiteX5" fmla="*/ 1201364 w 1520055"/>
              <a:gd name="connsiteY5" fmla="*/ 456087 h 653120"/>
              <a:gd name="connsiteX6" fmla="*/ 0 w 1520055"/>
              <a:gd name="connsiteY6" fmla="*/ 533760 h 653120"/>
              <a:gd name="connsiteX0" fmla="*/ 0 w 1520055"/>
              <a:gd name="connsiteY0" fmla="*/ 533760 h 653120"/>
              <a:gd name="connsiteX1" fmla="*/ 992311 w 1520055"/>
              <a:gd name="connsiteY1" fmla="*/ 207082 h 653120"/>
              <a:gd name="connsiteX2" fmla="*/ 814776 w 1520055"/>
              <a:gd name="connsiteY2" fmla="*/ 17271 h 653120"/>
              <a:gd name="connsiteX3" fmla="*/ 1520055 w 1520055"/>
              <a:gd name="connsiteY3" fmla="*/ 0 h 653120"/>
              <a:gd name="connsiteX4" fmla="*/ 1392316 w 1520055"/>
              <a:gd name="connsiteY4" fmla="*/ 653120 h 653120"/>
              <a:gd name="connsiteX5" fmla="*/ 1201364 w 1520055"/>
              <a:gd name="connsiteY5" fmla="*/ 456087 h 653120"/>
              <a:gd name="connsiteX6" fmla="*/ 0 w 1520055"/>
              <a:gd name="connsiteY6" fmla="*/ 533760 h 653120"/>
              <a:gd name="connsiteX0" fmla="*/ 0 w 1520055"/>
              <a:gd name="connsiteY0" fmla="*/ 533760 h 653120"/>
              <a:gd name="connsiteX1" fmla="*/ 992311 w 1520055"/>
              <a:gd name="connsiteY1" fmla="*/ 207082 h 653120"/>
              <a:gd name="connsiteX2" fmla="*/ 814776 w 1520055"/>
              <a:gd name="connsiteY2" fmla="*/ 17271 h 653120"/>
              <a:gd name="connsiteX3" fmla="*/ 1520055 w 1520055"/>
              <a:gd name="connsiteY3" fmla="*/ 0 h 653120"/>
              <a:gd name="connsiteX4" fmla="*/ 1392316 w 1520055"/>
              <a:gd name="connsiteY4" fmla="*/ 653120 h 653120"/>
              <a:gd name="connsiteX5" fmla="*/ 1201364 w 1520055"/>
              <a:gd name="connsiteY5" fmla="*/ 456087 h 653120"/>
              <a:gd name="connsiteX6" fmla="*/ 0 w 1520055"/>
              <a:gd name="connsiteY6" fmla="*/ 533760 h 653120"/>
              <a:gd name="connsiteX0" fmla="*/ 0 w 1520055"/>
              <a:gd name="connsiteY0" fmla="*/ 533760 h 658632"/>
              <a:gd name="connsiteX1" fmla="*/ 992311 w 1520055"/>
              <a:gd name="connsiteY1" fmla="*/ 207082 h 658632"/>
              <a:gd name="connsiteX2" fmla="*/ 814776 w 1520055"/>
              <a:gd name="connsiteY2" fmla="*/ 17271 h 658632"/>
              <a:gd name="connsiteX3" fmla="*/ 1520055 w 1520055"/>
              <a:gd name="connsiteY3" fmla="*/ 0 h 658632"/>
              <a:gd name="connsiteX4" fmla="*/ 1392316 w 1520055"/>
              <a:gd name="connsiteY4" fmla="*/ 653120 h 658632"/>
              <a:gd name="connsiteX5" fmla="*/ 1201364 w 1520055"/>
              <a:gd name="connsiteY5" fmla="*/ 456087 h 658632"/>
              <a:gd name="connsiteX6" fmla="*/ 0 w 1520055"/>
              <a:gd name="connsiteY6" fmla="*/ 533760 h 658632"/>
              <a:gd name="connsiteX0" fmla="*/ 0 w 1520055"/>
              <a:gd name="connsiteY0" fmla="*/ 533760 h 658632"/>
              <a:gd name="connsiteX1" fmla="*/ 992311 w 1520055"/>
              <a:gd name="connsiteY1" fmla="*/ 207082 h 658632"/>
              <a:gd name="connsiteX2" fmla="*/ 814776 w 1520055"/>
              <a:gd name="connsiteY2" fmla="*/ 17271 h 658632"/>
              <a:gd name="connsiteX3" fmla="*/ 1520055 w 1520055"/>
              <a:gd name="connsiteY3" fmla="*/ 0 h 658632"/>
              <a:gd name="connsiteX4" fmla="*/ 1392316 w 1520055"/>
              <a:gd name="connsiteY4" fmla="*/ 653120 h 658632"/>
              <a:gd name="connsiteX5" fmla="*/ 1201364 w 1520055"/>
              <a:gd name="connsiteY5" fmla="*/ 456087 h 658632"/>
              <a:gd name="connsiteX6" fmla="*/ 0 w 1520055"/>
              <a:gd name="connsiteY6" fmla="*/ 533760 h 658632"/>
              <a:gd name="connsiteX0" fmla="*/ 0 w 1520055"/>
              <a:gd name="connsiteY0" fmla="*/ 533760 h 653120"/>
              <a:gd name="connsiteX1" fmla="*/ 992311 w 1520055"/>
              <a:gd name="connsiteY1" fmla="*/ 207082 h 653120"/>
              <a:gd name="connsiteX2" fmla="*/ 814776 w 1520055"/>
              <a:gd name="connsiteY2" fmla="*/ 17271 h 653120"/>
              <a:gd name="connsiteX3" fmla="*/ 1520055 w 1520055"/>
              <a:gd name="connsiteY3" fmla="*/ 0 h 653120"/>
              <a:gd name="connsiteX4" fmla="*/ 1392316 w 1520055"/>
              <a:gd name="connsiteY4" fmla="*/ 653120 h 653120"/>
              <a:gd name="connsiteX5" fmla="*/ 1201364 w 1520055"/>
              <a:gd name="connsiteY5" fmla="*/ 456087 h 653120"/>
              <a:gd name="connsiteX6" fmla="*/ 0 w 1520055"/>
              <a:gd name="connsiteY6" fmla="*/ 533760 h 653120"/>
              <a:gd name="connsiteX0" fmla="*/ 0 w 1520055"/>
              <a:gd name="connsiteY0" fmla="*/ 533760 h 653120"/>
              <a:gd name="connsiteX1" fmla="*/ 992311 w 1520055"/>
              <a:gd name="connsiteY1" fmla="*/ 207082 h 653120"/>
              <a:gd name="connsiteX2" fmla="*/ 814776 w 1520055"/>
              <a:gd name="connsiteY2" fmla="*/ 17271 h 653120"/>
              <a:gd name="connsiteX3" fmla="*/ 1520055 w 1520055"/>
              <a:gd name="connsiteY3" fmla="*/ 0 h 653120"/>
              <a:gd name="connsiteX4" fmla="*/ 1392316 w 1520055"/>
              <a:gd name="connsiteY4" fmla="*/ 653120 h 653120"/>
              <a:gd name="connsiteX5" fmla="*/ 1201364 w 1520055"/>
              <a:gd name="connsiteY5" fmla="*/ 456087 h 653120"/>
              <a:gd name="connsiteX6" fmla="*/ 0 w 1520055"/>
              <a:gd name="connsiteY6" fmla="*/ 533760 h 653120"/>
              <a:gd name="connsiteX0" fmla="*/ 0 w 1520055"/>
              <a:gd name="connsiteY0" fmla="*/ 533760 h 653120"/>
              <a:gd name="connsiteX1" fmla="*/ 992311 w 1520055"/>
              <a:gd name="connsiteY1" fmla="*/ 207082 h 653120"/>
              <a:gd name="connsiteX2" fmla="*/ 814776 w 1520055"/>
              <a:gd name="connsiteY2" fmla="*/ 17271 h 653120"/>
              <a:gd name="connsiteX3" fmla="*/ 1520055 w 1520055"/>
              <a:gd name="connsiteY3" fmla="*/ 0 h 653120"/>
              <a:gd name="connsiteX4" fmla="*/ 1392316 w 1520055"/>
              <a:gd name="connsiteY4" fmla="*/ 653120 h 653120"/>
              <a:gd name="connsiteX5" fmla="*/ 1201364 w 1520055"/>
              <a:gd name="connsiteY5" fmla="*/ 456087 h 653120"/>
              <a:gd name="connsiteX6" fmla="*/ 0 w 1520055"/>
              <a:gd name="connsiteY6" fmla="*/ 533760 h 653120"/>
              <a:gd name="connsiteX0" fmla="*/ 0 w 1269740"/>
              <a:gd name="connsiteY0" fmla="*/ 486855 h 653120"/>
              <a:gd name="connsiteX1" fmla="*/ 741996 w 1269740"/>
              <a:gd name="connsiteY1" fmla="*/ 207082 h 653120"/>
              <a:gd name="connsiteX2" fmla="*/ 564461 w 1269740"/>
              <a:gd name="connsiteY2" fmla="*/ 17271 h 653120"/>
              <a:gd name="connsiteX3" fmla="*/ 1269740 w 1269740"/>
              <a:gd name="connsiteY3" fmla="*/ 0 h 653120"/>
              <a:gd name="connsiteX4" fmla="*/ 1142001 w 1269740"/>
              <a:gd name="connsiteY4" fmla="*/ 653120 h 653120"/>
              <a:gd name="connsiteX5" fmla="*/ 951049 w 1269740"/>
              <a:gd name="connsiteY5" fmla="*/ 456087 h 653120"/>
              <a:gd name="connsiteX6" fmla="*/ 0 w 1269740"/>
              <a:gd name="connsiteY6" fmla="*/ 486855 h 653120"/>
              <a:gd name="connsiteX0" fmla="*/ 0 w 1269740"/>
              <a:gd name="connsiteY0" fmla="*/ 486855 h 653120"/>
              <a:gd name="connsiteX1" fmla="*/ 741996 w 1269740"/>
              <a:gd name="connsiteY1" fmla="*/ 207082 h 653120"/>
              <a:gd name="connsiteX2" fmla="*/ 564461 w 1269740"/>
              <a:gd name="connsiteY2" fmla="*/ 17271 h 653120"/>
              <a:gd name="connsiteX3" fmla="*/ 1269740 w 1269740"/>
              <a:gd name="connsiteY3" fmla="*/ 0 h 653120"/>
              <a:gd name="connsiteX4" fmla="*/ 1142001 w 1269740"/>
              <a:gd name="connsiteY4" fmla="*/ 653120 h 653120"/>
              <a:gd name="connsiteX5" fmla="*/ 951049 w 1269740"/>
              <a:gd name="connsiteY5" fmla="*/ 456087 h 653120"/>
              <a:gd name="connsiteX6" fmla="*/ 0 w 1269740"/>
              <a:gd name="connsiteY6" fmla="*/ 486855 h 653120"/>
              <a:gd name="connsiteX0" fmla="*/ 0 w 1269740"/>
              <a:gd name="connsiteY0" fmla="*/ 486855 h 653120"/>
              <a:gd name="connsiteX1" fmla="*/ 785340 w 1269740"/>
              <a:gd name="connsiteY1" fmla="*/ 239090 h 653120"/>
              <a:gd name="connsiteX2" fmla="*/ 564461 w 1269740"/>
              <a:gd name="connsiteY2" fmla="*/ 17271 h 653120"/>
              <a:gd name="connsiteX3" fmla="*/ 1269740 w 1269740"/>
              <a:gd name="connsiteY3" fmla="*/ 0 h 653120"/>
              <a:gd name="connsiteX4" fmla="*/ 1142001 w 1269740"/>
              <a:gd name="connsiteY4" fmla="*/ 653120 h 653120"/>
              <a:gd name="connsiteX5" fmla="*/ 951049 w 1269740"/>
              <a:gd name="connsiteY5" fmla="*/ 456087 h 653120"/>
              <a:gd name="connsiteX6" fmla="*/ 0 w 1269740"/>
              <a:gd name="connsiteY6" fmla="*/ 486855 h 653120"/>
              <a:gd name="connsiteX0" fmla="*/ 0 w 1269740"/>
              <a:gd name="connsiteY0" fmla="*/ 486855 h 653120"/>
              <a:gd name="connsiteX1" fmla="*/ 738902 w 1269740"/>
              <a:gd name="connsiteY1" fmla="*/ 196759 h 653120"/>
              <a:gd name="connsiteX2" fmla="*/ 564461 w 1269740"/>
              <a:gd name="connsiteY2" fmla="*/ 17271 h 653120"/>
              <a:gd name="connsiteX3" fmla="*/ 1269740 w 1269740"/>
              <a:gd name="connsiteY3" fmla="*/ 0 h 653120"/>
              <a:gd name="connsiteX4" fmla="*/ 1142001 w 1269740"/>
              <a:gd name="connsiteY4" fmla="*/ 653120 h 653120"/>
              <a:gd name="connsiteX5" fmla="*/ 951049 w 1269740"/>
              <a:gd name="connsiteY5" fmla="*/ 456087 h 653120"/>
              <a:gd name="connsiteX6" fmla="*/ 0 w 1269740"/>
              <a:gd name="connsiteY6" fmla="*/ 486855 h 653120"/>
              <a:gd name="connsiteX0" fmla="*/ 0 w 1492208"/>
              <a:gd name="connsiteY0" fmla="*/ 626663 h 792928"/>
              <a:gd name="connsiteX1" fmla="*/ 738902 w 1492208"/>
              <a:gd name="connsiteY1" fmla="*/ 336567 h 792928"/>
              <a:gd name="connsiteX2" fmla="*/ 564461 w 1492208"/>
              <a:gd name="connsiteY2" fmla="*/ 157079 h 792928"/>
              <a:gd name="connsiteX3" fmla="*/ 1492208 w 1492208"/>
              <a:gd name="connsiteY3" fmla="*/ 0 h 792928"/>
              <a:gd name="connsiteX4" fmla="*/ 1142001 w 1492208"/>
              <a:gd name="connsiteY4" fmla="*/ 792928 h 792928"/>
              <a:gd name="connsiteX5" fmla="*/ 951049 w 1492208"/>
              <a:gd name="connsiteY5" fmla="*/ 595895 h 792928"/>
              <a:gd name="connsiteX6" fmla="*/ 0 w 1492208"/>
              <a:gd name="connsiteY6" fmla="*/ 626663 h 792928"/>
              <a:gd name="connsiteX0" fmla="*/ 0 w 1453492"/>
              <a:gd name="connsiteY0" fmla="*/ 586933 h 753198"/>
              <a:gd name="connsiteX1" fmla="*/ 738902 w 1453492"/>
              <a:gd name="connsiteY1" fmla="*/ 296837 h 753198"/>
              <a:gd name="connsiteX2" fmla="*/ 564461 w 1453492"/>
              <a:gd name="connsiteY2" fmla="*/ 117349 h 753198"/>
              <a:gd name="connsiteX3" fmla="*/ 1453492 w 1453492"/>
              <a:gd name="connsiteY3" fmla="*/ 0 h 753198"/>
              <a:gd name="connsiteX4" fmla="*/ 1142001 w 1453492"/>
              <a:gd name="connsiteY4" fmla="*/ 753198 h 753198"/>
              <a:gd name="connsiteX5" fmla="*/ 951049 w 1453492"/>
              <a:gd name="connsiteY5" fmla="*/ 556165 h 753198"/>
              <a:gd name="connsiteX6" fmla="*/ 0 w 1453492"/>
              <a:gd name="connsiteY6" fmla="*/ 586933 h 753198"/>
              <a:gd name="connsiteX0" fmla="*/ 0 w 1453492"/>
              <a:gd name="connsiteY0" fmla="*/ 586933 h 711388"/>
              <a:gd name="connsiteX1" fmla="*/ 738902 w 1453492"/>
              <a:gd name="connsiteY1" fmla="*/ 296837 h 711388"/>
              <a:gd name="connsiteX2" fmla="*/ 564461 w 1453492"/>
              <a:gd name="connsiteY2" fmla="*/ 117349 h 711388"/>
              <a:gd name="connsiteX3" fmla="*/ 1453492 w 1453492"/>
              <a:gd name="connsiteY3" fmla="*/ 0 h 711388"/>
              <a:gd name="connsiteX4" fmla="*/ 1112594 w 1453492"/>
              <a:gd name="connsiteY4" fmla="*/ 711388 h 711388"/>
              <a:gd name="connsiteX5" fmla="*/ 951049 w 1453492"/>
              <a:gd name="connsiteY5" fmla="*/ 556165 h 711388"/>
              <a:gd name="connsiteX6" fmla="*/ 0 w 1453492"/>
              <a:gd name="connsiteY6" fmla="*/ 586933 h 711388"/>
              <a:gd name="connsiteX0" fmla="*/ 0 w 1453492"/>
              <a:gd name="connsiteY0" fmla="*/ 586933 h 711388"/>
              <a:gd name="connsiteX1" fmla="*/ 738902 w 1453492"/>
              <a:gd name="connsiteY1" fmla="*/ 296837 h 711388"/>
              <a:gd name="connsiteX2" fmla="*/ 638253 w 1453492"/>
              <a:gd name="connsiteY2" fmla="*/ 157105 h 711388"/>
              <a:gd name="connsiteX3" fmla="*/ 1453492 w 1453492"/>
              <a:gd name="connsiteY3" fmla="*/ 0 h 711388"/>
              <a:gd name="connsiteX4" fmla="*/ 1112594 w 1453492"/>
              <a:gd name="connsiteY4" fmla="*/ 711388 h 711388"/>
              <a:gd name="connsiteX5" fmla="*/ 951049 w 1453492"/>
              <a:gd name="connsiteY5" fmla="*/ 556165 h 711388"/>
              <a:gd name="connsiteX6" fmla="*/ 0 w 1453492"/>
              <a:gd name="connsiteY6" fmla="*/ 586933 h 711388"/>
              <a:gd name="connsiteX0" fmla="*/ 0 w 1453492"/>
              <a:gd name="connsiteY0" fmla="*/ 586933 h 711388"/>
              <a:gd name="connsiteX1" fmla="*/ 738902 w 1453492"/>
              <a:gd name="connsiteY1" fmla="*/ 296837 h 711388"/>
              <a:gd name="connsiteX2" fmla="*/ 577878 w 1453492"/>
              <a:gd name="connsiteY2" fmla="*/ 124577 h 711388"/>
              <a:gd name="connsiteX3" fmla="*/ 1453492 w 1453492"/>
              <a:gd name="connsiteY3" fmla="*/ 0 h 711388"/>
              <a:gd name="connsiteX4" fmla="*/ 1112594 w 1453492"/>
              <a:gd name="connsiteY4" fmla="*/ 711388 h 711388"/>
              <a:gd name="connsiteX5" fmla="*/ 951049 w 1453492"/>
              <a:gd name="connsiteY5" fmla="*/ 556165 h 711388"/>
              <a:gd name="connsiteX6" fmla="*/ 0 w 1453492"/>
              <a:gd name="connsiteY6" fmla="*/ 586933 h 711388"/>
              <a:gd name="connsiteX0" fmla="*/ 0 w 1352840"/>
              <a:gd name="connsiteY0" fmla="*/ 528639 h 653094"/>
              <a:gd name="connsiteX1" fmla="*/ 738902 w 1352840"/>
              <a:gd name="connsiteY1" fmla="*/ 238543 h 653094"/>
              <a:gd name="connsiteX2" fmla="*/ 577878 w 1352840"/>
              <a:gd name="connsiteY2" fmla="*/ 66283 h 653094"/>
              <a:gd name="connsiteX3" fmla="*/ 1352840 w 1352840"/>
              <a:gd name="connsiteY3" fmla="*/ 0 h 653094"/>
              <a:gd name="connsiteX4" fmla="*/ 1112594 w 1352840"/>
              <a:gd name="connsiteY4" fmla="*/ 653094 h 653094"/>
              <a:gd name="connsiteX5" fmla="*/ 951049 w 1352840"/>
              <a:gd name="connsiteY5" fmla="*/ 497871 h 653094"/>
              <a:gd name="connsiteX6" fmla="*/ 0 w 1352840"/>
              <a:gd name="connsiteY6" fmla="*/ 528639 h 653094"/>
              <a:gd name="connsiteX0" fmla="*/ 0 w 1352840"/>
              <a:gd name="connsiteY0" fmla="*/ 528639 h 653094"/>
              <a:gd name="connsiteX1" fmla="*/ 808558 w 1352840"/>
              <a:gd name="connsiteY1" fmla="*/ 302039 h 653094"/>
              <a:gd name="connsiteX2" fmla="*/ 577878 w 1352840"/>
              <a:gd name="connsiteY2" fmla="*/ 66283 h 653094"/>
              <a:gd name="connsiteX3" fmla="*/ 1352840 w 1352840"/>
              <a:gd name="connsiteY3" fmla="*/ 0 h 653094"/>
              <a:gd name="connsiteX4" fmla="*/ 1112594 w 1352840"/>
              <a:gd name="connsiteY4" fmla="*/ 653094 h 653094"/>
              <a:gd name="connsiteX5" fmla="*/ 951049 w 1352840"/>
              <a:gd name="connsiteY5" fmla="*/ 497871 h 653094"/>
              <a:gd name="connsiteX6" fmla="*/ 0 w 1352840"/>
              <a:gd name="connsiteY6" fmla="*/ 528639 h 653094"/>
              <a:gd name="connsiteX0" fmla="*/ 0 w 1352840"/>
              <a:gd name="connsiteY0" fmla="*/ 528639 h 653094"/>
              <a:gd name="connsiteX1" fmla="*/ 762120 w 1352840"/>
              <a:gd name="connsiteY1" fmla="*/ 259707 h 653094"/>
              <a:gd name="connsiteX2" fmla="*/ 577878 w 1352840"/>
              <a:gd name="connsiteY2" fmla="*/ 66283 h 653094"/>
              <a:gd name="connsiteX3" fmla="*/ 1352840 w 1352840"/>
              <a:gd name="connsiteY3" fmla="*/ 0 h 653094"/>
              <a:gd name="connsiteX4" fmla="*/ 1112594 w 1352840"/>
              <a:gd name="connsiteY4" fmla="*/ 653094 h 653094"/>
              <a:gd name="connsiteX5" fmla="*/ 951049 w 1352840"/>
              <a:gd name="connsiteY5" fmla="*/ 497871 h 653094"/>
              <a:gd name="connsiteX6" fmla="*/ 0 w 1352840"/>
              <a:gd name="connsiteY6" fmla="*/ 528639 h 653094"/>
              <a:gd name="connsiteX0" fmla="*/ 0 w 1352840"/>
              <a:gd name="connsiteY0" fmla="*/ 528639 h 653094"/>
              <a:gd name="connsiteX1" fmla="*/ 762120 w 1352840"/>
              <a:gd name="connsiteY1" fmla="*/ 259707 h 653094"/>
              <a:gd name="connsiteX2" fmla="*/ 577878 w 1352840"/>
              <a:gd name="connsiteY2" fmla="*/ 66283 h 653094"/>
              <a:gd name="connsiteX3" fmla="*/ 1352840 w 1352840"/>
              <a:gd name="connsiteY3" fmla="*/ 0 h 653094"/>
              <a:gd name="connsiteX4" fmla="*/ 1112594 w 1352840"/>
              <a:gd name="connsiteY4" fmla="*/ 653094 h 653094"/>
              <a:gd name="connsiteX5" fmla="*/ 951049 w 1352840"/>
              <a:gd name="connsiteY5" fmla="*/ 497871 h 653094"/>
              <a:gd name="connsiteX6" fmla="*/ 0 w 1352840"/>
              <a:gd name="connsiteY6" fmla="*/ 528639 h 653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2840" h="653094">
                <a:moveTo>
                  <a:pt x="0" y="528639"/>
                </a:moveTo>
                <a:cubicBezTo>
                  <a:pt x="625123" y="382140"/>
                  <a:pt x="671168" y="330468"/>
                  <a:pt x="762120" y="259707"/>
                </a:cubicBezTo>
                <a:lnTo>
                  <a:pt x="577878" y="66283"/>
                </a:lnTo>
                <a:lnTo>
                  <a:pt x="1352840" y="0"/>
                </a:lnTo>
                <a:lnTo>
                  <a:pt x="1112594" y="653094"/>
                </a:lnTo>
                <a:lnTo>
                  <a:pt x="951049" y="497871"/>
                </a:lnTo>
                <a:cubicBezTo>
                  <a:pt x="954590" y="485173"/>
                  <a:pt x="742885" y="717910"/>
                  <a:pt x="0" y="528639"/>
                </a:cubicBezTo>
                <a:close/>
              </a:path>
            </a:pathLst>
          </a:custGeom>
          <a:gradFill>
            <a:gsLst>
              <a:gs pos="417">
                <a:srgbClr val="466D9E"/>
              </a:gs>
              <a:gs pos="7000">
                <a:schemeClr val="tx2">
                  <a:lumMod val="60000"/>
                  <a:lumOff val="40000"/>
                </a:schemeClr>
              </a:gs>
              <a:gs pos="15000">
                <a:srgbClr val="41638D"/>
              </a:gs>
              <a:gs pos="90000">
                <a:schemeClr val="tx2">
                  <a:lumMod val="75000"/>
                </a:schemeClr>
              </a:gs>
              <a:gs pos="50000">
                <a:schemeClr val="tx2">
                  <a:lumMod val="60000"/>
                  <a:lumOff val="40000"/>
                </a:schemeClr>
              </a:gs>
            </a:gsLst>
            <a:lin ang="19800000" scaled="0"/>
          </a:gra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solidFill>
                <a:schemeClr val="tx1"/>
              </a:solidFill>
            </a:endParaRPr>
          </a:p>
        </p:txBody>
      </p:sp>
      <p:sp>
        <p:nvSpPr>
          <p:cNvPr id="58" name="タイトル 1">
            <a:extLst>
              <a:ext uri="{FF2B5EF4-FFF2-40B4-BE49-F238E27FC236}">
                <a16:creationId xmlns:a16="http://schemas.microsoft.com/office/drawing/2014/main" id="{D0E4137E-0AA3-4217-AD36-E3FF7EFCECBD}"/>
              </a:ext>
            </a:extLst>
          </p:cNvPr>
          <p:cNvSpPr txBox="1">
            <a:spLocks/>
          </p:cNvSpPr>
          <p:nvPr/>
        </p:nvSpPr>
        <p:spPr>
          <a:xfrm>
            <a:off x="0" y="0"/>
            <a:ext cx="6858000" cy="1340810"/>
          </a:xfrm>
          <a:prstGeom prst="rect">
            <a:avLst/>
          </a:prstGeom>
          <a:solidFill>
            <a:schemeClr val="accent3">
              <a:lumMod val="20000"/>
              <a:lumOff val="80000"/>
            </a:schemeClr>
          </a:solidFill>
          <a:ln>
            <a:noFill/>
          </a:ln>
        </p:spPr>
        <p:txBody>
          <a:bodyPr vert="horz" lIns="68580" tIns="34290" rIns="68580" bIns="3429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000" dirty="0">
                <a:solidFill>
                  <a:prstClr val="white"/>
                </a:solidFill>
                <a:latin typeface="ＭＳ Ｐゴシック" panose="020B0600070205080204" pitchFamily="50" charset="-128"/>
              </a:rPr>
              <a:t>　　</a:t>
            </a:r>
          </a:p>
        </p:txBody>
      </p:sp>
      <p:sp>
        <p:nvSpPr>
          <p:cNvPr id="5" name="テキスト ボックス 2"/>
          <p:cNvSpPr txBox="1">
            <a:spLocks noChangeArrowheads="1"/>
          </p:cNvSpPr>
          <p:nvPr/>
        </p:nvSpPr>
        <p:spPr bwMode="auto">
          <a:xfrm>
            <a:off x="2977612" y="990151"/>
            <a:ext cx="2944076" cy="325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74295" tIns="8890" rIns="74295" bIns="8890" numCol="1" anchor="t" anchorCtr="0" compatLnSpc="1">
            <a:prstTxWarp prst="textNoShape">
              <a:avLst/>
            </a:prstTxWarp>
            <a:spAutoFit/>
          </a:bodyPr>
          <a:lstStyle/>
          <a:p>
            <a:pPr algn="ctr" eaLnBrk="0" fontAlgn="base" hangingPunct="0">
              <a:spcBef>
                <a:spcPct val="0"/>
              </a:spcBef>
              <a:spcAft>
                <a:spcPct val="0"/>
              </a:spcAft>
            </a:pPr>
            <a:r>
              <a:rPr kumimoji="0" lang="en-US" altLang="ja-JP" sz="2000" dirty="0">
                <a:solidFill>
                  <a:srgbClr val="000000"/>
                </a:solidFill>
                <a:latin typeface="Century" panose="02040604050505020304" pitchFamily="18" charset="0"/>
                <a:ea typeface="ＭＳ 明朝" panose="02020609040205080304" pitchFamily="17" charset="-128"/>
                <a:cs typeface="Times New Roman" panose="02020603050405020304" pitchFamily="18" charset="0"/>
              </a:rPr>
              <a:t>Produced by MIRS1801</a:t>
            </a:r>
            <a:endParaRPr kumimoji="0" lang="en-US" altLang="ja-JP" sz="1100" dirty="0">
              <a:latin typeface="Arial" panose="020B0604020202020204" pitchFamily="34" charset="0"/>
            </a:endParaRPr>
          </a:p>
        </p:txBody>
      </p:sp>
      <p:sp>
        <p:nvSpPr>
          <p:cNvPr id="13" name="Rectangle 12"/>
          <p:cNvSpPr>
            <a:spLocks noChangeArrowheads="1"/>
          </p:cNvSpPr>
          <p:nvPr/>
        </p:nvSpPr>
        <p:spPr bwMode="auto">
          <a:xfrm>
            <a:off x="1" y="-10990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4" name="Rectangle 13"/>
          <p:cNvSpPr>
            <a:spLocks noChangeArrowheads="1"/>
          </p:cNvSpPr>
          <p:nvPr/>
        </p:nvSpPr>
        <p:spPr bwMode="auto">
          <a:xfrm>
            <a:off x="1" y="-8704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pic>
        <p:nvPicPr>
          <p:cNvPr id="12" name="図 11"/>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4674" r="3172"/>
          <a:stretch/>
        </p:blipFill>
        <p:spPr>
          <a:xfrm>
            <a:off x="1329655" y="110407"/>
            <a:ext cx="4186678" cy="1013656"/>
          </a:xfrm>
          <a:prstGeom prst="rect">
            <a:avLst/>
          </a:prstGeom>
        </p:spPr>
      </p:pic>
      <p:sp>
        <p:nvSpPr>
          <p:cNvPr id="24" name="吹き出し: 角を丸めた四角形 9">
            <a:extLst>
              <a:ext uri="{FF2B5EF4-FFF2-40B4-BE49-F238E27FC236}">
                <a16:creationId xmlns:a16="http://schemas.microsoft.com/office/drawing/2014/main" id="{631B8015-03DD-4F67-83CC-FAF2924227FE}"/>
              </a:ext>
            </a:extLst>
          </p:cNvPr>
          <p:cNvSpPr/>
          <p:nvPr/>
        </p:nvSpPr>
        <p:spPr>
          <a:xfrm flipH="1">
            <a:off x="1931951" y="6536358"/>
            <a:ext cx="4660547" cy="799481"/>
          </a:xfrm>
          <a:prstGeom prst="wedgeRoundRectCallout">
            <a:avLst>
              <a:gd name="adj1" fmla="val 53699"/>
              <a:gd name="adj2" fmla="val 28245"/>
              <a:gd name="adj3" fmla="val 16667"/>
            </a:avLst>
          </a:prstGeom>
          <a:solidFill>
            <a:schemeClr val="bg1">
              <a:lumMod val="8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p:cNvSpPr txBox="1"/>
          <p:nvPr/>
        </p:nvSpPr>
        <p:spPr>
          <a:xfrm>
            <a:off x="1936851" y="6638988"/>
            <a:ext cx="4910204" cy="538609"/>
          </a:xfrm>
          <a:prstGeom prst="rect">
            <a:avLst/>
          </a:prstGeom>
          <a:noFill/>
        </p:spPr>
        <p:txBody>
          <a:bodyPr wrap="square" rtlCol="0">
            <a:spAutoFit/>
          </a:bodyPr>
          <a:lstStyle/>
          <a:p>
            <a:r>
              <a:rPr lang="ja-JP" altLang="en-US" sz="2900" dirty="0">
                <a:latin typeface="HGPｺﾞｼｯｸE" panose="020B0900000000000000" pitchFamily="50" charset="-128"/>
                <a:ea typeface="HGPｺﾞｼｯｸE" panose="020B0900000000000000" pitchFamily="50" charset="-128"/>
                <a:cs typeface="Arial Unicode MS" panose="020B0604020202020204" pitchFamily="50" charset="-128"/>
              </a:rPr>
              <a:t>快適！図書館ナビゲーション</a:t>
            </a:r>
          </a:p>
        </p:txBody>
      </p:sp>
      <p:grpSp>
        <p:nvGrpSpPr>
          <p:cNvPr id="10" name="グループ化 9"/>
          <p:cNvGrpSpPr/>
          <p:nvPr/>
        </p:nvGrpSpPr>
        <p:grpSpPr>
          <a:xfrm>
            <a:off x="285984" y="42302"/>
            <a:ext cx="974119" cy="400110"/>
            <a:chOff x="-3376800" y="955525"/>
            <a:chExt cx="974119" cy="400110"/>
          </a:xfrm>
        </p:grpSpPr>
        <p:sp>
          <p:nvSpPr>
            <p:cNvPr id="31" name="テキスト ボックス 30"/>
            <p:cNvSpPr txBox="1"/>
            <p:nvPr/>
          </p:nvSpPr>
          <p:spPr>
            <a:xfrm>
              <a:off x="-3376800" y="955525"/>
              <a:ext cx="974119" cy="400110"/>
            </a:xfrm>
            <a:prstGeom prst="rect">
              <a:avLst/>
            </a:prstGeom>
            <a:noFill/>
          </p:spPr>
          <p:txBody>
            <a:bodyPr wrap="square" rtlCol="0">
              <a:spAutoFit/>
            </a:bodyPr>
            <a:lstStyle/>
            <a:p>
              <a:r>
                <a:rPr kumimoji="1" lang="en-US" altLang="ja-JP" sz="2000" dirty="0">
                  <a:latin typeface="Arial Unicode MS" panose="020B0604020202020204" pitchFamily="50" charset="-128"/>
                  <a:ea typeface="Arial Unicode MS" panose="020B0604020202020204" pitchFamily="50" charset="-128"/>
                  <a:cs typeface="Arial Unicode MS" panose="020B0604020202020204" pitchFamily="50" charset="-128"/>
                </a:rPr>
                <a:t>Library</a:t>
              </a:r>
              <a:endParaRPr kumimoji="1" lang="ja-JP" altLang="en-US" sz="2000" dirty="0">
                <a:latin typeface="Arial Unicode MS" panose="020B0604020202020204" pitchFamily="50" charset="-128"/>
                <a:ea typeface="Arial Unicode MS" panose="020B0604020202020204" pitchFamily="50" charset="-128"/>
                <a:cs typeface="Arial Unicode MS" panose="020B0604020202020204" pitchFamily="50" charset="-128"/>
              </a:endParaRPr>
            </a:p>
          </p:txBody>
        </p:sp>
        <p:sp>
          <p:nvSpPr>
            <p:cNvPr id="32" name="テキスト ボックス 31"/>
            <p:cNvSpPr txBox="1"/>
            <p:nvPr/>
          </p:nvSpPr>
          <p:spPr>
            <a:xfrm>
              <a:off x="-3302923" y="1031049"/>
              <a:ext cx="360077" cy="250647"/>
            </a:xfrm>
            <a:prstGeom prst="rect">
              <a:avLst/>
            </a:prstGeom>
            <a:noFill/>
            <a:ln w="9525">
              <a:solidFill>
                <a:srgbClr val="005BAB"/>
              </a:solidFill>
              <a:prstDash val="sysDash"/>
            </a:ln>
          </p:spPr>
          <p:txBody>
            <a:bodyPr wrap="square" rtlCol="0">
              <a:spAutoFit/>
            </a:bodyPr>
            <a:lstStyle/>
            <a:p>
              <a:endParaRPr kumimoji="1" lang="ja-JP" altLang="en-US" dirty="0"/>
            </a:p>
          </p:txBody>
        </p:sp>
      </p:grpSp>
      <p:grpSp>
        <p:nvGrpSpPr>
          <p:cNvPr id="11" name="グループ化 10"/>
          <p:cNvGrpSpPr/>
          <p:nvPr/>
        </p:nvGrpSpPr>
        <p:grpSpPr>
          <a:xfrm>
            <a:off x="5395595" y="43904"/>
            <a:ext cx="1410617" cy="400110"/>
            <a:chOff x="-3837112" y="2586514"/>
            <a:chExt cx="1410617" cy="400110"/>
          </a:xfrm>
        </p:grpSpPr>
        <p:sp>
          <p:nvSpPr>
            <p:cNvPr id="25" name="テキスト ボックス 24"/>
            <p:cNvSpPr txBox="1"/>
            <p:nvPr/>
          </p:nvSpPr>
          <p:spPr>
            <a:xfrm>
              <a:off x="-3837112" y="2586514"/>
              <a:ext cx="1410617" cy="400110"/>
            </a:xfrm>
            <a:prstGeom prst="rect">
              <a:avLst/>
            </a:prstGeom>
            <a:noFill/>
          </p:spPr>
          <p:txBody>
            <a:bodyPr wrap="square" rtlCol="0">
              <a:spAutoFit/>
            </a:bodyPr>
            <a:lstStyle/>
            <a:p>
              <a:r>
                <a:rPr kumimoji="1" lang="en-US" altLang="ja-JP" sz="2000" dirty="0">
                  <a:latin typeface="Arial Unicode MS" panose="020B0604020202020204" pitchFamily="50" charset="-128"/>
                  <a:ea typeface="Arial Unicode MS" panose="020B0604020202020204" pitchFamily="50" charset="-128"/>
                  <a:cs typeface="Arial Unicode MS" panose="020B0604020202020204" pitchFamily="50" charset="-128"/>
                </a:rPr>
                <a:t>Navigation</a:t>
              </a:r>
              <a:endParaRPr kumimoji="1" lang="ja-JP" altLang="en-US" sz="2000" dirty="0">
                <a:latin typeface="Arial Unicode MS" panose="020B0604020202020204" pitchFamily="50" charset="-128"/>
                <a:ea typeface="Arial Unicode MS" panose="020B0604020202020204" pitchFamily="50" charset="-128"/>
                <a:cs typeface="Arial Unicode MS" panose="020B0604020202020204" pitchFamily="50" charset="-128"/>
              </a:endParaRPr>
            </a:p>
          </p:txBody>
        </p:sp>
        <p:sp>
          <p:nvSpPr>
            <p:cNvPr id="28" name="テキスト ボックス 27"/>
            <p:cNvSpPr txBox="1"/>
            <p:nvPr/>
          </p:nvSpPr>
          <p:spPr>
            <a:xfrm>
              <a:off x="-3755896" y="2676031"/>
              <a:ext cx="521473" cy="235052"/>
            </a:xfrm>
            <a:prstGeom prst="rect">
              <a:avLst/>
            </a:prstGeom>
            <a:noFill/>
            <a:ln w="9525">
              <a:solidFill>
                <a:srgbClr val="005BAB"/>
              </a:solidFill>
              <a:prstDash val="sysDash"/>
            </a:ln>
          </p:spPr>
          <p:txBody>
            <a:bodyPr wrap="square" rtlCol="0">
              <a:spAutoFit/>
            </a:bodyPr>
            <a:lstStyle/>
            <a:p>
              <a:endParaRPr kumimoji="1" lang="ja-JP" altLang="en-US" dirty="0"/>
            </a:p>
          </p:txBody>
        </p:sp>
      </p:grpSp>
      <p:pic>
        <p:nvPicPr>
          <p:cNvPr id="1026" name="Picture 2" descr="å³æ¸é¤¨ã®æ¬ã®ã¤ã©ã¹ã">
            <a:extLst>
              <a:ext uri="{FF2B5EF4-FFF2-40B4-BE49-F238E27FC236}">
                <a16:creationId xmlns:a16="http://schemas.microsoft.com/office/drawing/2014/main" id="{BD233086-CFA2-4BCD-A7A3-13D69A70ED5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9861" y="385748"/>
            <a:ext cx="789315" cy="789315"/>
          </a:xfrm>
          <a:prstGeom prst="rect">
            <a:avLst/>
          </a:prstGeom>
          <a:noFill/>
          <a:extLst>
            <a:ext uri="{909E8E84-426E-40DD-AFC4-6F175D3DCCD1}">
              <a14:hiddenFill xmlns:a14="http://schemas.microsoft.com/office/drawing/2010/main">
                <a:solidFill>
                  <a:srgbClr val="FFFFFF"/>
                </a:solidFill>
              </a14:hiddenFill>
            </a:ext>
          </a:extLst>
        </p:spPr>
      </p:pic>
      <p:grpSp>
        <p:nvGrpSpPr>
          <p:cNvPr id="7" name="グループ化 6">
            <a:extLst>
              <a:ext uri="{FF2B5EF4-FFF2-40B4-BE49-F238E27FC236}">
                <a16:creationId xmlns:a16="http://schemas.microsoft.com/office/drawing/2014/main" id="{B362F2D5-48C1-4B05-81F6-41494ECA48E4}"/>
              </a:ext>
            </a:extLst>
          </p:cNvPr>
          <p:cNvGrpSpPr/>
          <p:nvPr/>
        </p:nvGrpSpPr>
        <p:grpSpPr>
          <a:xfrm>
            <a:off x="1983581" y="7454880"/>
            <a:ext cx="4429681" cy="260762"/>
            <a:chOff x="130677" y="6080705"/>
            <a:chExt cx="4429681" cy="260762"/>
          </a:xfrm>
        </p:grpSpPr>
        <p:cxnSp>
          <p:nvCxnSpPr>
            <p:cNvPr id="37" name="直線コネクタ 36">
              <a:extLst>
                <a:ext uri="{FF2B5EF4-FFF2-40B4-BE49-F238E27FC236}">
                  <a16:creationId xmlns:a16="http://schemas.microsoft.com/office/drawing/2014/main" id="{32B4D431-8AD4-42F5-A657-41B09D820B49}"/>
                </a:ext>
              </a:extLst>
            </p:cNvPr>
            <p:cNvCxnSpPr>
              <a:cxnSpLocks/>
            </p:cNvCxnSpPr>
            <p:nvPr/>
          </p:nvCxnSpPr>
          <p:spPr bwMode="auto">
            <a:xfrm>
              <a:off x="252703" y="6211086"/>
              <a:ext cx="4307655" cy="0"/>
            </a:xfrm>
            <a:prstGeom prst="line">
              <a:avLst/>
            </a:prstGeom>
            <a:ln w="260350" cap="rnd" cmpd="sng">
              <a:gradFill flip="none" rotWithShape="1">
                <a:gsLst>
                  <a:gs pos="26000">
                    <a:schemeClr val="bg1">
                      <a:lumMod val="98000"/>
                      <a:lumOff val="2000"/>
                      <a:alpha val="10000"/>
                    </a:schemeClr>
                  </a:gs>
                  <a:gs pos="36000">
                    <a:srgbClr val="000000"/>
                  </a:gs>
                </a:gsLst>
                <a:path path="circle">
                  <a:fillToRect l="100000" t="100000"/>
                </a:path>
                <a:tileRect r="-100000" b="-100000"/>
              </a:gradFill>
              <a:prstDash val="solid"/>
              <a:miter lim="800000"/>
            </a:ln>
          </p:spPr>
          <p:style>
            <a:lnRef idx="1">
              <a:schemeClr val="dk1"/>
            </a:lnRef>
            <a:fillRef idx="0">
              <a:schemeClr val="dk1"/>
            </a:fillRef>
            <a:effectRef idx="0">
              <a:schemeClr val="dk1"/>
            </a:effectRef>
            <a:fontRef idx="minor">
              <a:schemeClr val="tx1"/>
            </a:fontRef>
          </p:style>
        </p:cxnSp>
        <p:sp>
          <p:nvSpPr>
            <p:cNvPr id="38" name="テキスト ボックス 37">
              <a:extLst>
                <a:ext uri="{FF2B5EF4-FFF2-40B4-BE49-F238E27FC236}">
                  <a16:creationId xmlns:a16="http://schemas.microsoft.com/office/drawing/2014/main" id="{6B527DC7-317D-42C4-84AB-6B0D623C3A7A}"/>
                </a:ext>
              </a:extLst>
            </p:cNvPr>
            <p:cNvSpPr txBox="1"/>
            <p:nvPr/>
          </p:nvSpPr>
          <p:spPr>
            <a:xfrm>
              <a:off x="130677" y="6080705"/>
              <a:ext cx="2610412" cy="260762"/>
            </a:xfrm>
            <a:custGeom>
              <a:avLst/>
              <a:gdLst>
                <a:gd name="connsiteX0" fmla="*/ 0 w 1686554"/>
                <a:gd name="connsiteY0" fmla="*/ 0 h 246221"/>
                <a:gd name="connsiteX1" fmla="*/ 1686554 w 1686554"/>
                <a:gd name="connsiteY1" fmla="*/ 0 h 246221"/>
                <a:gd name="connsiteX2" fmla="*/ 1686554 w 1686554"/>
                <a:gd name="connsiteY2" fmla="*/ 246221 h 246221"/>
                <a:gd name="connsiteX3" fmla="*/ 0 w 1686554"/>
                <a:gd name="connsiteY3" fmla="*/ 246221 h 246221"/>
                <a:gd name="connsiteX4" fmla="*/ 0 w 1686554"/>
                <a:gd name="connsiteY4" fmla="*/ 0 h 246221"/>
                <a:gd name="connsiteX0" fmla="*/ 0 w 1686554"/>
                <a:gd name="connsiteY0" fmla="*/ 0 h 246221"/>
                <a:gd name="connsiteX1" fmla="*/ 1686554 w 1686554"/>
                <a:gd name="connsiteY1" fmla="*/ 0 h 246221"/>
                <a:gd name="connsiteX2" fmla="*/ 1686554 w 1686554"/>
                <a:gd name="connsiteY2" fmla="*/ 246221 h 246221"/>
                <a:gd name="connsiteX3" fmla="*/ 0 w 1686554"/>
                <a:gd name="connsiteY3" fmla="*/ 246221 h 246221"/>
                <a:gd name="connsiteX4" fmla="*/ 2897 w 1686554"/>
                <a:gd name="connsiteY4" fmla="*/ 108356 h 246221"/>
                <a:gd name="connsiteX5" fmla="*/ 0 w 1686554"/>
                <a:gd name="connsiteY5" fmla="*/ 0 h 246221"/>
                <a:gd name="connsiteX0" fmla="*/ 70854 w 1757408"/>
                <a:gd name="connsiteY0" fmla="*/ 0 h 246221"/>
                <a:gd name="connsiteX1" fmla="*/ 1757408 w 1757408"/>
                <a:gd name="connsiteY1" fmla="*/ 0 h 246221"/>
                <a:gd name="connsiteX2" fmla="*/ 1757408 w 1757408"/>
                <a:gd name="connsiteY2" fmla="*/ 246221 h 246221"/>
                <a:gd name="connsiteX3" fmla="*/ 70854 w 1757408"/>
                <a:gd name="connsiteY3" fmla="*/ 246221 h 246221"/>
                <a:gd name="connsiteX4" fmla="*/ 9 w 1757408"/>
                <a:gd name="connsiteY4" fmla="*/ 152602 h 246221"/>
                <a:gd name="connsiteX5" fmla="*/ 70854 w 1757408"/>
                <a:gd name="connsiteY5" fmla="*/ 0 h 246221"/>
                <a:gd name="connsiteX0" fmla="*/ 94299 w 1780853"/>
                <a:gd name="connsiteY0" fmla="*/ 0 h 246221"/>
                <a:gd name="connsiteX1" fmla="*/ 1780853 w 1780853"/>
                <a:gd name="connsiteY1" fmla="*/ 0 h 246221"/>
                <a:gd name="connsiteX2" fmla="*/ 1780853 w 1780853"/>
                <a:gd name="connsiteY2" fmla="*/ 246221 h 246221"/>
                <a:gd name="connsiteX3" fmla="*/ 94299 w 1780853"/>
                <a:gd name="connsiteY3" fmla="*/ 246221 h 246221"/>
                <a:gd name="connsiteX4" fmla="*/ 7 w 1780853"/>
                <a:gd name="connsiteY4" fmla="*/ 129156 h 246221"/>
                <a:gd name="connsiteX5" fmla="*/ 94299 w 1780853"/>
                <a:gd name="connsiteY5" fmla="*/ 0 h 246221"/>
                <a:gd name="connsiteX0" fmla="*/ 94303 w 1780857"/>
                <a:gd name="connsiteY0" fmla="*/ 0 h 246221"/>
                <a:gd name="connsiteX1" fmla="*/ 1780857 w 1780857"/>
                <a:gd name="connsiteY1" fmla="*/ 0 h 246221"/>
                <a:gd name="connsiteX2" fmla="*/ 1780857 w 1780857"/>
                <a:gd name="connsiteY2" fmla="*/ 246221 h 246221"/>
                <a:gd name="connsiteX3" fmla="*/ 59134 w 1780857"/>
                <a:gd name="connsiteY3" fmla="*/ 246221 h 246221"/>
                <a:gd name="connsiteX4" fmla="*/ 11 w 1780857"/>
                <a:gd name="connsiteY4" fmla="*/ 129156 h 246221"/>
                <a:gd name="connsiteX5" fmla="*/ 94303 w 1780857"/>
                <a:gd name="connsiteY5" fmla="*/ 0 h 246221"/>
                <a:gd name="connsiteX0" fmla="*/ 59134 w 1780857"/>
                <a:gd name="connsiteY0" fmla="*/ 0 h 246221"/>
                <a:gd name="connsiteX1" fmla="*/ 1780857 w 1780857"/>
                <a:gd name="connsiteY1" fmla="*/ 0 h 246221"/>
                <a:gd name="connsiteX2" fmla="*/ 1780857 w 1780857"/>
                <a:gd name="connsiteY2" fmla="*/ 246221 h 246221"/>
                <a:gd name="connsiteX3" fmla="*/ 59134 w 1780857"/>
                <a:gd name="connsiteY3" fmla="*/ 246221 h 246221"/>
                <a:gd name="connsiteX4" fmla="*/ 11 w 1780857"/>
                <a:gd name="connsiteY4" fmla="*/ 129156 h 246221"/>
                <a:gd name="connsiteX5" fmla="*/ 59134 w 1780857"/>
                <a:gd name="connsiteY5" fmla="*/ 0 h 246221"/>
                <a:gd name="connsiteX0" fmla="*/ 59134 w 1780857"/>
                <a:gd name="connsiteY0" fmla="*/ 0 h 246221"/>
                <a:gd name="connsiteX1" fmla="*/ 1780857 w 1780857"/>
                <a:gd name="connsiteY1" fmla="*/ 0 h 246221"/>
                <a:gd name="connsiteX2" fmla="*/ 1780857 w 1780857"/>
                <a:gd name="connsiteY2" fmla="*/ 246221 h 246221"/>
                <a:gd name="connsiteX3" fmla="*/ 59134 w 1780857"/>
                <a:gd name="connsiteY3" fmla="*/ 222775 h 246221"/>
                <a:gd name="connsiteX4" fmla="*/ 11 w 1780857"/>
                <a:gd name="connsiteY4" fmla="*/ 129156 h 246221"/>
                <a:gd name="connsiteX5" fmla="*/ 59134 w 1780857"/>
                <a:gd name="connsiteY5" fmla="*/ 0 h 246221"/>
                <a:gd name="connsiteX0" fmla="*/ 59134 w 1780857"/>
                <a:gd name="connsiteY0" fmla="*/ 0 h 251350"/>
                <a:gd name="connsiteX1" fmla="*/ 1780857 w 1780857"/>
                <a:gd name="connsiteY1" fmla="*/ 0 h 251350"/>
                <a:gd name="connsiteX2" fmla="*/ 1780857 w 1780857"/>
                <a:gd name="connsiteY2" fmla="*/ 246221 h 251350"/>
                <a:gd name="connsiteX3" fmla="*/ 92472 w 1780857"/>
                <a:gd name="connsiteY3" fmla="*/ 251350 h 251350"/>
                <a:gd name="connsiteX4" fmla="*/ 11 w 1780857"/>
                <a:gd name="connsiteY4" fmla="*/ 129156 h 251350"/>
                <a:gd name="connsiteX5" fmla="*/ 59134 w 1780857"/>
                <a:gd name="connsiteY5" fmla="*/ 0 h 251350"/>
                <a:gd name="connsiteX0" fmla="*/ 111519 w 1780854"/>
                <a:gd name="connsiteY0" fmla="*/ 38100 h 251350"/>
                <a:gd name="connsiteX1" fmla="*/ 1780854 w 1780854"/>
                <a:gd name="connsiteY1" fmla="*/ 0 h 251350"/>
                <a:gd name="connsiteX2" fmla="*/ 1780854 w 1780854"/>
                <a:gd name="connsiteY2" fmla="*/ 246221 h 251350"/>
                <a:gd name="connsiteX3" fmla="*/ 92469 w 1780854"/>
                <a:gd name="connsiteY3" fmla="*/ 251350 h 251350"/>
                <a:gd name="connsiteX4" fmla="*/ 8 w 1780854"/>
                <a:gd name="connsiteY4" fmla="*/ 129156 h 251350"/>
                <a:gd name="connsiteX5" fmla="*/ 111519 w 1780854"/>
                <a:gd name="connsiteY5" fmla="*/ 38100 h 251350"/>
                <a:gd name="connsiteX0" fmla="*/ 85325 w 1780854"/>
                <a:gd name="connsiteY0" fmla="*/ 0 h 256113"/>
                <a:gd name="connsiteX1" fmla="*/ 1780854 w 1780854"/>
                <a:gd name="connsiteY1" fmla="*/ 4763 h 256113"/>
                <a:gd name="connsiteX2" fmla="*/ 1780854 w 1780854"/>
                <a:gd name="connsiteY2" fmla="*/ 250984 h 256113"/>
                <a:gd name="connsiteX3" fmla="*/ 92469 w 1780854"/>
                <a:gd name="connsiteY3" fmla="*/ 256113 h 256113"/>
                <a:gd name="connsiteX4" fmla="*/ 8 w 1780854"/>
                <a:gd name="connsiteY4" fmla="*/ 133919 h 256113"/>
                <a:gd name="connsiteX5" fmla="*/ 85325 w 1780854"/>
                <a:gd name="connsiteY5" fmla="*/ 0 h 256113"/>
                <a:gd name="connsiteX0" fmla="*/ 85325 w 1780854"/>
                <a:gd name="connsiteY0" fmla="*/ 0 h 256113"/>
                <a:gd name="connsiteX1" fmla="*/ 1780854 w 1780854"/>
                <a:gd name="connsiteY1" fmla="*/ 4763 h 256113"/>
                <a:gd name="connsiteX2" fmla="*/ 1780854 w 1780854"/>
                <a:gd name="connsiteY2" fmla="*/ 250984 h 256113"/>
                <a:gd name="connsiteX3" fmla="*/ 99612 w 1780854"/>
                <a:gd name="connsiteY3" fmla="*/ 256113 h 256113"/>
                <a:gd name="connsiteX4" fmla="*/ 8 w 1780854"/>
                <a:gd name="connsiteY4" fmla="*/ 133919 h 256113"/>
                <a:gd name="connsiteX5" fmla="*/ 85325 w 1780854"/>
                <a:gd name="connsiteY5" fmla="*/ 0 h 256113"/>
                <a:gd name="connsiteX0" fmla="*/ 85334 w 1780863"/>
                <a:gd name="connsiteY0" fmla="*/ 0 h 256113"/>
                <a:gd name="connsiteX1" fmla="*/ 1780863 w 1780863"/>
                <a:gd name="connsiteY1" fmla="*/ 4763 h 256113"/>
                <a:gd name="connsiteX2" fmla="*/ 1780863 w 1780863"/>
                <a:gd name="connsiteY2" fmla="*/ 250984 h 256113"/>
                <a:gd name="connsiteX3" fmla="*/ 99621 w 1780863"/>
                <a:gd name="connsiteY3" fmla="*/ 256113 h 256113"/>
                <a:gd name="connsiteX4" fmla="*/ 17 w 1780863"/>
                <a:gd name="connsiteY4" fmla="*/ 133919 h 256113"/>
                <a:gd name="connsiteX5" fmla="*/ 85334 w 1780863"/>
                <a:gd name="connsiteY5" fmla="*/ 0 h 256113"/>
                <a:gd name="connsiteX0" fmla="*/ 90094 w 1785623"/>
                <a:gd name="connsiteY0" fmla="*/ 0 h 256113"/>
                <a:gd name="connsiteX1" fmla="*/ 1785623 w 1785623"/>
                <a:gd name="connsiteY1" fmla="*/ 4763 h 256113"/>
                <a:gd name="connsiteX2" fmla="*/ 1785623 w 1785623"/>
                <a:gd name="connsiteY2" fmla="*/ 250984 h 256113"/>
                <a:gd name="connsiteX3" fmla="*/ 104381 w 1785623"/>
                <a:gd name="connsiteY3" fmla="*/ 256113 h 256113"/>
                <a:gd name="connsiteX4" fmla="*/ 15 w 1785623"/>
                <a:gd name="connsiteY4" fmla="*/ 129156 h 256113"/>
                <a:gd name="connsiteX5" fmla="*/ 90094 w 1785623"/>
                <a:gd name="connsiteY5" fmla="*/ 0 h 256113"/>
                <a:gd name="connsiteX0" fmla="*/ 99619 w 1785623"/>
                <a:gd name="connsiteY0" fmla="*/ 0 h 253731"/>
                <a:gd name="connsiteX1" fmla="*/ 1785623 w 1785623"/>
                <a:gd name="connsiteY1" fmla="*/ 2381 h 253731"/>
                <a:gd name="connsiteX2" fmla="*/ 1785623 w 1785623"/>
                <a:gd name="connsiteY2" fmla="*/ 248602 h 253731"/>
                <a:gd name="connsiteX3" fmla="*/ 104381 w 1785623"/>
                <a:gd name="connsiteY3" fmla="*/ 253731 h 253731"/>
                <a:gd name="connsiteX4" fmla="*/ 15 w 1785623"/>
                <a:gd name="connsiteY4" fmla="*/ 126774 h 253731"/>
                <a:gd name="connsiteX5" fmla="*/ 99619 w 1785623"/>
                <a:gd name="connsiteY5" fmla="*/ 0 h 253731"/>
                <a:gd name="connsiteX0" fmla="*/ 99628 w 1785632"/>
                <a:gd name="connsiteY0" fmla="*/ 0 h 253731"/>
                <a:gd name="connsiteX1" fmla="*/ 1785632 w 1785632"/>
                <a:gd name="connsiteY1" fmla="*/ 2381 h 253731"/>
                <a:gd name="connsiteX2" fmla="*/ 1785632 w 1785632"/>
                <a:gd name="connsiteY2" fmla="*/ 248602 h 253731"/>
                <a:gd name="connsiteX3" fmla="*/ 104390 w 1785632"/>
                <a:gd name="connsiteY3" fmla="*/ 253731 h 253731"/>
                <a:gd name="connsiteX4" fmla="*/ 24 w 1785632"/>
                <a:gd name="connsiteY4" fmla="*/ 126774 h 253731"/>
                <a:gd name="connsiteX5" fmla="*/ 99628 w 1785632"/>
                <a:gd name="connsiteY5" fmla="*/ 0 h 253731"/>
                <a:gd name="connsiteX0" fmla="*/ 99628 w 1785632"/>
                <a:gd name="connsiteY0" fmla="*/ 0 h 251414"/>
                <a:gd name="connsiteX1" fmla="*/ 1785632 w 1785632"/>
                <a:gd name="connsiteY1" fmla="*/ 2381 h 251414"/>
                <a:gd name="connsiteX2" fmla="*/ 1785632 w 1785632"/>
                <a:gd name="connsiteY2" fmla="*/ 248602 h 251414"/>
                <a:gd name="connsiteX3" fmla="*/ 106744 w 1785632"/>
                <a:gd name="connsiteY3" fmla="*/ 251414 h 251414"/>
                <a:gd name="connsiteX4" fmla="*/ 24 w 1785632"/>
                <a:gd name="connsiteY4" fmla="*/ 126774 h 251414"/>
                <a:gd name="connsiteX5" fmla="*/ 99628 w 1785632"/>
                <a:gd name="connsiteY5" fmla="*/ 0 h 251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85632" h="251414">
                  <a:moveTo>
                    <a:pt x="99628" y="0"/>
                  </a:moveTo>
                  <a:lnTo>
                    <a:pt x="1785632" y="2381"/>
                  </a:lnTo>
                  <a:lnTo>
                    <a:pt x="1785632" y="248602"/>
                  </a:lnTo>
                  <a:lnTo>
                    <a:pt x="106744" y="251414"/>
                  </a:lnTo>
                  <a:cubicBezTo>
                    <a:pt x="45798" y="226890"/>
                    <a:pt x="-942" y="172729"/>
                    <a:pt x="24" y="126774"/>
                  </a:cubicBezTo>
                  <a:cubicBezTo>
                    <a:pt x="-942" y="90655"/>
                    <a:pt x="26775" y="17069"/>
                    <a:pt x="99628" y="0"/>
                  </a:cubicBezTo>
                  <a:close/>
                </a:path>
              </a:pathLst>
            </a:custGeom>
            <a:solidFill>
              <a:schemeClr val="tx1"/>
            </a:solidFill>
          </p:spPr>
          <p:txBody>
            <a:bodyPr wrap="square" lIns="36000" tIns="14400" rIns="36000" bIns="0" rtlCol="0" anchor="t">
              <a:spAutoFit/>
            </a:bodyPr>
            <a:lstStyle/>
            <a:p>
              <a:r>
                <a:rPr kumimoji="1" lang="ja-JP" altLang="en-US" sz="16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イメージキャラクター</a:t>
              </a:r>
            </a:p>
          </p:txBody>
        </p:sp>
      </p:grpSp>
      <p:pic>
        <p:nvPicPr>
          <p:cNvPr id="3" name="図 2">
            <a:extLst>
              <a:ext uri="{FF2B5EF4-FFF2-40B4-BE49-F238E27FC236}">
                <a16:creationId xmlns:a16="http://schemas.microsoft.com/office/drawing/2014/main" id="{1C78DA9C-7B57-4301-AFBF-87C48DF1111E}"/>
              </a:ext>
            </a:extLst>
          </p:cNvPr>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22237" y="6314917"/>
            <a:ext cx="2506916" cy="3546368"/>
          </a:xfrm>
          <a:prstGeom prst="rect">
            <a:avLst/>
          </a:prstGeom>
        </p:spPr>
      </p:pic>
      <p:grpSp>
        <p:nvGrpSpPr>
          <p:cNvPr id="39" name="グループ化 38">
            <a:extLst>
              <a:ext uri="{FF2B5EF4-FFF2-40B4-BE49-F238E27FC236}">
                <a16:creationId xmlns:a16="http://schemas.microsoft.com/office/drawing/2014/main" id="{969EB394-3D16-41AC-BB5C-7EC4E21CCE32}"/>
              </a:ext>
            </a:extLst>
          </p:cNvPr>
          <p:cNvGrpSpPr/>
          <p:nvPr/>
        </p:nvGrpSpPr>
        <p:grpSpPr>
          <a:xfrm>
            <a:off x="257458" y="3990951"/>
            <a:ext cx="3590607" cy="260762"/>
            <a:chOff x="189417" y="6080578"/>
            <a:chExt cx="3590607" cy="260762"/>
          </a:xfrm>
        </p:grpSpPr>
        <p:cxnSp>
          <p:nvCxnSpPr>
            <p:cNvPr id="40" name="直線コネクタ 39">
              <a:extLst>
                <a:ext uri="{FF2B5EF4-FFF2-40B4-BE49-F238E27FC236}">
                  <a16:creationId xmlns:a16="http://schemas.microsoft.com/office/drawing/2014/main" id="{002FC5FA-6F63-4373-93FB-A0BE3C011B33}"/>
                </a:ext>
              </a:extLst>
            </p:cNvPr>
            <p:cNvCxnSpPr>
              <a:cxnSpLocks/>
            </p:cNvCxnSpPr>
            <p:nvPr/>
          </p:nvCxnSpPr>
          <p:spPr bwMode="auto">
            <a:xfrm>
              <a:off x="252703" y="6211086"/>
              <a:ext cx="3527321" cy="0"/>
            </a:xfrm>
            <a:prstGeom prst="line">
              <a:avLst/>
            </a:prstGeom>
            <a:ln w="260350" cap="rnd" cmpd="sng">
              <a:gradFill flip="none" rotWithShape="1">
                <a:gsLst>
                  <a:gs pos="26000">
                    <a:schemeClr val="bg1">
                      <a:lumMod val="98000"/>
                      <a:lumOff val="2000"/>
                      <a:alpha val="10000"/>
                    </a:schemeClr>
                  </a:gs>
                  <a:gs pos="36000">
                    <a:srgbClr val="000000"/>
                  </a:gs>
                </a:gsLst>
                <a:path path="circle">
                  <a:fillToRect l="100000" t="100000"/>
                </a:path>
                <a:tileRect r="-100000" b="-100000"/>
              </a:gradFill>
              <a:prstDash val="solid"/>
              <a:miter lim="800000"/>
            </a:ln>
          </p:spPr>
          <p:style>
            <a:lnRef idx="1">
              <a:schemeClr val="dk1"/>
            </a:lnRef>
            <a:fillRef idx="0">
              <a:schemeClr val="dk1"/>
            </a:fillRef>
            <a:effectRef idx="0">
              <a:schemeClr val="dk1"/>
            </a:effectRef>
            <a:fontRef idx="minor">
              <a:schemeClr val="tx1"/>
            </a:fontRef>
          </p:style>
        </p:cxnSp>
        <p:sp>
          <p:nvSpPr>
            <p:cNvPr id="41" name="テキスト ボックス 40">
              <a:extLst>
                <a:ext uri="{FF2B5EF4-FFF2-40B4-BE49-F238E27FC236}">
                  <a16:creationId xmlns:a16="http://schemas.microsoft.com/office/drawing/2014/main" id="{F592FBFC-56EC-41F4-91F4-192239C371F0}"/>
                </a:ext>
              </a:extLst>
            </p:cNvPr>
            <p:cNvSpPr txBox="1"/>
            <p:nvPr/>
          </p:nvSpPr>
          <p:spPr>
            <a:xfrm>
              <a:off x="189417" y="6080578"/>
              <a:ext cx="1744980" cy="260762"/>
            </a:xfrm>
            <a:custGeom>
              <a:avLst/>
              <a:gdLst>
                <a:gd name="connsiteX0" fmla="*/ 0 w 1686554"/>
                <a:gd name="connsiteY0" fmla="*/ 0 h 246221"/>
                <a:gd name="connsiteX1" fmla="*/ 1686554 w 1686554"/>
                <a:gd name="connsiteY1" fmla="*/ 0 h 246221"/>
                <a:gd name="connsiteX2" fmla="*/ 1686554 w 1686554"/>
                <a:gd name="connsiteY2" fmla="*/ 246221 h 246221"/>
                <a:gd name="connsiteX3" fmla="*/ 0 w 1686554"/>
                <a:gd name="connsiteY3" fmla="*/ 246221 h 246221"/>
                <a:gd name="connsiteX4" fmla="*/ 0 w 1686554"/>
                <a:gd name="connsiteY4" fmla="*/ 0 h 246221"/>
                <a:gd name="connsiteX0" fmla="*/ 0 w 1686554"/>
                <a:gd name="connsiteY0" fmla="*/ 0 h 246221"/>
                <a:gd name="connsiteX1" fmla="*/ 1686554 w 1686554"/>
                <a:gd name="connsiteY1" fmla="*/ 0 h 246221"/>
                <a:gd name="connsiteX2" fmla="*/ 1686554 w 1686554"/>
                <a:gd name="connsiteY2" fmla="*/ 246221 h 246221"/>
                <a:gd name="connsiteX3" fmla="*/ 0 w 1686554"/>
                <a:gd name="connsiteY3" fmla="*/ 246221 h 246221"/>
                <a:gd name="connsiteX4" fmla="*/ 2897 w 1686554"/>
                <a:gd name="connsiteY4" fmla="*/ 108356 h 246221"/>
                <a:gd name="connsiteX5" fmla="*/ 0 w 1686554"/>
                <a:gd name="connsiteY5" fmla="*/ 0 h 246221"/>
                <a:gd name="connsiteX0" fmla="*/ 70854 w 1757408"/>
                <a:gd name="connsiteY0" fmla="*/ 0 h 246221"/>
                <a:gd name="connsiteX1" fmla="*/ 1757408 w 1757408"/>
                <a:gd name="connsiteY1" fmla="*/ 0 h 246221"/>
                <a:gd name="connsiteX2" fmla="*/ 1757408 w 1757408"/>
                <a:gd name="connsiteY2" fmla="*/ 246221 h 246221"/>
                <a:gd name="connsiteX3" fmla="*/ 70854 w 1757408"/>
                <a:gd name="connsiteY3" fmla="*/ 246221 h 246221"/>
                <a:gd name="connsiteX4" fmla="*/ 9 w 1757408"/>
                <a:gd name="connsiteY4" fmla="*/ 152602 h 246221"/>
                <a:gd name="connsiteX5" fmla="*/ 70854 w 1757408"/>
                <a:gd name="connsiteY5" fmla="*/ 0 h 246221"/>
                <a:gd name="connsiteX0" fmla="*/ 94299 w 1780853"/>
                <a:gd name="connsiteY0" fmla="*/ 0 h 246221"/>
                <a:gd name="connsiteX1" fmla="*/ 1780853 w 1780853"/>
                <a:gd name="connsiteY1" fmla="*/ 0 h 246221"/>
                <a:gd name="connsiteX2" fmla="*/ 1780853 w 1780853"/>
                <a:gd name="connsiteY2" fmla="*/ 246221 h 246221"/>
                <a:gd name="connsiteX3" fmla="*/ 94299 w 1780853"/>
                <a:gd name="connsiteY3" fmla="*/ 246221 h 246221"/>
                <a:gd name="connsiteX4" fmla="*/ 7 w 1780853"/>
                <a:gd name="connsiteY4" fmla="*/ 129156 h 246221"/>
                <a:gd name="connsiteX5" fmla="*/ 94299 w 1780853"/>
                <a:gd name="connsiteY5" fmla="*/ 0 h 246221"/>
                <a:gd name="connsiteX0" fmla="*/ 94303 w 1780857"/>
                <a:gd name="connsiteY0" fmla="*/ 0 h 246221"/>
                <a:gd name="connsiteX1" fmla="*/ 1780857 w 1780857"/>
                <a:gd name="connsiteY1" fmla="*/ 0 h 246221"/>
                <a:gd name="connsiteX2" fmla="*/ 1780857 w 1780857"/>
                <a:gd name="connsiteY2" fmla="*/ 246221 h 246221"/>
                <a:gd name="connsiteX3" fmla="*/ 59134 w 1780857"/>
                <a:gd name="connsiteY3" fmla="*/ 246221 h 246221"/>
                <a:gd name="connsiteX4" fmla="*/ 11 w 1780857"/>
                <a:gd name="connsiteY4" fmla="*/ 129156 h 246221"/>
                <a:gd name="connsiteX5" fmla="*/ 94303 w 1780857"/>
                <a:gd name="connsiteY5" fmla="*/ 0 h 246221"/>
                <a:gd name="connsiteX0" fmla="*/ 59134 w 1780857"/>
                <a:gd name="connsiteY0" fmla="*/ 0 h 246221"/>
                <a:gd name="connsiteX1" fmla="*/ 1780857 w 1780857"/>
                <a:gd name="connsiteY1" fmla="*/ 0 h 246221"/>
                <a:gd name="connsiteX2" fmla="*/ 1780857 w 1780857"/>
                <a:gd name="connsiteY2" fmla="*/ 246221 h 246221"/>
                <a:gd name="connsiteX3" fmla="*/ 59134 w 1780857"/>
                <a:gd name="connsiteY3" fmla="*/ 246221 h 246221"/>
                <a:gd name="connsiteX4" fmla="*/ 11 w 1780857"/>
                <a:gd name="connsiteY4" fmla="*/ 129156 h 246221"/>
                <a:gd name="connsiteX5" fmla="*/ 59134 w 1780857"/>
                <a:gd name="connsiteY5" fmla="*/ 0 h 246221"/>
                <a:gd name="connsiteX0" fmla="*/ 59134 w 1780857"/>
                <a:gd name="connsiteY0" fmla="*/ 0 h 246221"/>
                <a:gd name="connsiteX1" fmla="*/ 1780857 w 1780857"/>
                <a:gd name="connsiteY1" fmla="*/ 0 h 246221"/>
                <a:gd name="connsiteX2" fmla="*/ 1780857 w 1780857"/>
                <a:gd name="connsiteY2" fmla="*/ 246221 h 246221"/>
                <a:gd name="connsiteX3" fmla="*/ 59134 w 1780857"/>
                <a:gd name="connsiteY3" fmla="*/ 222775 h 246221"/>
                <a:gd name="connsiteX4" fmla="*/ 11 w 1780857"/>
                <a:gd name="connsiteY4" fmla="*/ 129156 h 246221"/>
                <a:gd name="connsiteX5" fmla="*/ 59134 w 1780857"/>
                <a:gd name="connsiteY5" fmla="*/ 0 h 246221"/>
                <a:gd name="connsiteX0" fmla="*/ 59134 w 1780857"/>
                <a:gd name="connsiteY0" fmla="*/ 0 h 251350"/>
                <a:gd name="connsiteX1" fmla="*/ 1780857 w 1780857"/>
                <a:gd name="connsiteY1" fmla="*/ 0 h 251350"/>
                <a:gd name="connsiteX2" fmla="*/ 1780857 w 1780857"/>
                <a:gd name="connsiteY2" fmla="*/ 246221 h 251350"/>
                <a:gd name="connsiteX3" fmla="*/ 92472 w 1780857"/>
                <a:gd name="connsiteY3" fmla="*/ 251350 h 251350"/>
                <a:gd name="connsiteX4" fmla="*/ 11 w 1780857"/>
                <a:gd name="connsiteY4" fmla="*/ 129156 h 251350"/>
                <a:gd name="connsiteX5" fmla="*/ 59134 w 1780857"/>
                <a:gd name="connsiteY5" fmla="*/ 0 h 251350"/>
                <a:gd name="connsiteX0" fmla="*/ 111519 w 1780854"/>
                <a:gd name="connsiteY0" fmla="*/ 38100 h 251350"/>
                <a:gd name="connsiteX1" fmla="*/ 1780854 w 1780854"/>
                <a:gd name="connsiteY1" fmla="*/ 0 h 251350"/>
                <a:gd name="connsiteX2" fmla="*/ 1780854 w 1780854"/>
                <a:gd name="connsiteY2" fmla="*/ 246221 h 251350"/>
                <a:gd name="connsiteX3" fmla="*/ 92469 w 1780854"/>
                <a:gd name="connsiteY3" fmla="*/ 251350 h 251350"/>
                <a:gd name="connsiteX4" fmla="*/ 8 w 1780854"/>
                <a:gd name="connsiteY4" fmla="*/ 129156 h 251350"/>
                <a:gd name="connsiteX5" fmla="*/ 111519 w 1780854"/>
                <a:gd name="connsiteY5" fmla="*/ 38100 h 251350"/>
                <a:gd name="connsiteX0" fmla="*/ 85325 w 1780854"/>
                <a:gd name="connsiteY0" fmla="*/ 0 h 256113"/>
                <a:gd name="connsiteX1" fmla="*/ 1780854 w 1780854"/>
                <a:gd name="connsiteY1" fmla="*/ 4763 h 256113"/>
                <a:gd name="connsiteX2" fmla="*/ 1780854 w 1780854"/>
                <a:gd name="connsiteY2" fmla="*/ 250984 h 256113"/>
                <a:gd name="connsiteX3" fmla="*/ 92469 w 1780854"/>
                <a:gd name="connsiteY3" fmla="*/ 256113 h 256113"/>
                <a:gd name="connsiteX4" fmla="*/ 8 w 1780854"/>
                <a:gd name="connsiteY4" fmla="*/ 133919 h 256113"/>
                <a:gd name="connsiteX5" fmla="*/ 85325 w 1780854"/>
                <a:gd name="connsiteY5" fmla="*/ 0 h 256113"/>
                <a:gd name="connsiteX0" fmla="*/ 85325 w 1780854"/>
                <a:gd name="connsiteY0" fmla="*/ 0 h 256113"/>
                <a:gd name="connsiteX1" fmla="*/ 1780854 w 1780854"/>
                <a:gd name="connsiteY1" fmla="*/ 4763 h 256113"/>
                <a:gd name="connsiteX2" fmla="*/ 1780854 w 1780854"/>
                <a:gd name="connsiteY2" fmla="*/ 250984 h 256113"/>
                <a:gd name="connsiteX3" fmla="*/ 99612 w 1780854"/>
                <a:gd name="connsiteY3" fmla="*/ 256113 h 256113"/>
                <a:gd name="connsiteX4" fmla="*/ 8 w 1780854"/>
                <a:gd name="connsiteY4" fmla="*/ 133919 h 256113"/>
                <a:gd name="connsiteX5" fmla="*/ 85325 w 1780854"/>
                <a:gd name="connsiteY5" fmla="*/ 0 h 256113"/>
                <a:gd name="connsiteX0" fmla="*/ 85334 w 1780863"/>
                <a:gd name="connsiteY0" fmla="*/ 0 h 256113"/>
                <a:gd name="connsiteX1" fmla="*/ 1780863 w 1780863"/>
                <a:gd name="connsiteY1" fmla="*/ 4763 h 256113"/>
                <a:gd name="connsiteX2" fmla="*/ 1780863 w 1780863"/>
                <a:gd name="connsiteY2" fmla="*/ 250984 h 256113"/>
                <a:gd name="connsiteX3" fmla="*/ 99621 w 1780863"/>
                <a:gd name="connsiteY3" fmla="*/ 256113 h 256113"/>
                <a:gd name="connsiteX4" fmla="*/ 17 w 1780863"/>
                <a:gd name="connsiteY4" fmla="*/ 133919 h 256113"/>
                <a:gd name="connsiteX5" fmla="*/ 85334 w 1780863"/>
                <a:gd name="connsiteY5" fmla="*/ 0 h 256113"/>
                <a:gd name="connsiteX0" fmla="*/ 90094 w 1785623"/>
                <a:gd name="connsiteY0" fmla="*/ 0 h 256113"/>
                <a:gd name="connsiteX1" fmla="*/ 1785623 w 1785623"/>
                <a:gd name="connsiteY1" fmla="*/ 4763 h 256113"/>
                <a:gd name="connsiteX2" fmla="*/ 1785623 w 1785623"/>
                <a:gd name="connsiteY2" fmla="*/ 250984 h 256113"/>
                <a:gd name="connsiteX3" fmla="*/ 104381 w 1785623"/>
                <a:gd name="connsiteY3" fmla="*/ 256113 h 256113"/>
                <a:gd name="connsiteX4" fmla="*/ 15 w 1785623"/>
                <a:gd name="connsiteY4" fmla="*/ 129156 h 256113"/>
                <a:gd name="connsiteX5" fmla="*/ 90094 w 1785623"/>
                <a:gd name="connsiteY5" fmla="*/ 0 h 256113"/>
                <a:gd name="connsiteX0" fmla="*/ 99619 w 1785623"/>
                <a:gd name="connsiteY0" fmla="*/ 0 h 253731"/>
                <a:gd name="connsiteX1" fmla="*/ 1785623 w 1785623"/>
                <a:gd name="connsiteY1" fmla="*/ 2381 h 253731"/>
                <a:gd name="connsiteX2" fmla="*/ 1785623 w 1785623"/>
                <a:gd name="connsiteY2" fmla="*/ 248602 h 253731"/>
                <a:gd name="connsiteX3" fmla="*/ 104381 w 1785623"/>
                <a:gd name="connsiteY3" fmla="*/ 253731 h 253731"/>
                <a:gd name="connsiteX4" fmla="*/ 15 w 1785623"/>
                <a:gd name="connsiteY4" fmla="*/ 126774 h 253731"/>
                <a:gd name="connsiteX5" fmla="*/ 99619 w 1785623"/>
                <a:gd name="connsiteY5" fmla="*/ 0 h 253731"/>
                <a:gd name="connsiteX0" fmla="*/ 99628 w 1785632"/>
                <a:gd name="connsiteY0" fmla="*/ 0 h 253731"/>
                <a:gd name="connsiteX1" fmla="*/ 1785632 w 1785632"/>
                <a:gd name="connsiteY1" fmla="*/ 2381 h 253731"/>
                <a:gd name="connsiteX2" fmla="*/ 1785632 w 1785632"/>
                <a:gd name="connsiteY2" fmla="*/ 248602 h 253731"/>
                <a:gd name="connsiteX3" fmla="*/ 104390 w 1785632"/>
                <a:gd name="connsiteY3" fmla="*/ 253731 h 253731"/>
                <a:gd name="connsiteX4" fmla="*/ 24 w 1785632"/>
                <a:gd name="connsiteY4" fmla="*/ 126774 h 253731"/>
                <a:gd name="connsiteX5" fmla="*/ 99628 w 1785632"/>
                <a:gd name="connsiteY5" fmla="*/ 0 h 253731"/>
                <a:gd name="connsiteX0" fmla="*/ 99628 w 1785632"/>
                <a:gd name="connsiteY0" fmla="*/ 0 h 251414"/>
                <a:gd name="connsiteX1" fmla="*/ 1785632 w 1785632"/>
                <a:gd name="connsiteY1" fmla="*/ 2381 h 251414"/>
                <a:gd name="connsiteX2" fmla="*/ 1785632 w 1785632"/>
                <a:gd name="connsiteY2" fmla="*/ 248602 h 251414"/>
                <a:gd name="connsiteX3" fmla="*/ 106744 w 1785632"/>
                <a:gd name="connsiteY3" fmla="*/ 251414 h 251414"/>
                <a:gd name="connsiteX4" fmla="*/ 24 w 1785632"/>
                <a:gd name="connsiteY4" fmla="*/ 126774 h 251414"/>
                <a:gd name="connsiteX5" fmla="*/ 99628 w 1785632"/>
                <a:gd name="connsiteY5" fmla="*/ 0 h 251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85632" h="251414">
                  <a:moveTo>
                    <a:pt x="99628" y="0"/>
                  </a:moveTo>
                  <a:lnTo>
                    <a:pt x="1785632" y="2381"/>
                  </a:lnTo>
                  <a:lnTo>
                    <a:pt x="1785632" y="248602"/>
                  </a:lnTo>
                  <a:lnTo>
                    <a:pt x="106744" y="251414"/>
                  </a:lnTo>
                  <a:cubicBezTo>
                    <a:pt x="45798" y="226890"/>
                    <a:pt x="-942" y="172729"/>
                    <a:pt x="24" y="126774"/>
                  </a:cubicBezTo>
                  <a:cubicBezTo>
                    <a:pt x="-942" y="90655"/>
                    <a:pt x="26775" y="17069"/>
                    <a:pt x="99628" y="0"/>
                  </a:cubicBezTo>
                  <a:close/>
                </a:path>
              </a:pathLst>
            </a:custGeom>
            <a:solidFill>
              <a:schemeClr val="tx1"/>
            </a:solidFill>
          </p:spPr>
          <p:txBody>
            <a:bodyPr wrap="square" lIns="36000" tIns="14400" rIns="36000" bIns="0" rtlCol="0" anchor="t">
              <a:spAutoFit/>
            </a:bodyPr>
            <a:lstStyle/>
            <a:p>
              <a:r>
                <a:rPr kumimoji="1" lang="ja-JP" altLang="en-US" sz="16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特徴</a:t>
              </a:r>
            </a:p>
          </p:txBody>
        </p:sp>
      </p:grpSp>
      <p:grpSp>
        <p:nvGrpSpPr>
          <p:cNvPr id="54" name="グループ化 53">
            <a:extLst>
              <a:ext uri="{FF2B5EF4-FFF2-40B4-BE49-F238E27FC236}">
                <a16:creationId xmlns:a16="http://schemas.microsoft.com/office/drawing/2014/main" id="{9B3AC2BC-A21C-42D0-B9AB-1AE5EE256111}"/>
              </a:ext>
            </a:extLst>
          </p:cNvPr>
          <p:cNvGrpSpPr/>
          <p:nvPr/>
        </p:nvGrpSpPr>
        <p:grpSpPr>
          <a:xfrm>
            <a:off x="2230732" y="7734000"/>
            <a:ext cx="1375045" cy="588133"/>
            <a:chOff x="1990768" y="7734000"/>
            <a:chExt cx="1375045" cy="588133"/>
          </a:xfrm>
        </p:grpSpPr>
        <p:sp>
          <p:nvSpPr>
            <p:cNvPr id="49" name="テキスト ボックス 48">
              <a:extLst>
                <a:ext uri="{FF2B5EF4-FFF2-40B4-BE49-F238E27FC236}">
                  <a16:creationId xmlns:a16="http://schemas.microsoft.com/office/drawing/2014/main" id="{98683D44-855F-4F0B-8194-1E27EF21DE30}"/>
                </a:ext>
              </a:extLst>
            </p:cNvPr>
            <p:cNvSpPr txBox="1"/>
            <p:nvPr/>
          </p:nvSpPr>
          <p:spPr>
            <a:xfrm>
              <a:off x="2067795" y="7915368"/>
              <a:ext cx="1220992" cy="406765"/>
            </a:xfrm>
            <a:prstGeom prst="rect">
              <a:avLst/>
            </a:prstGeom>
            <a:noFill/>
          </p:spPr>
          <p:txBody>
            <a:bodyPr wrap="square" rtlCol="0">
              <a:spAutoFit/>
            </a:bodyPr>
            <a:lstStyle/>
            <a:p>
              <a:r>
                <a:rPr kumimoji="1" lang="ja-JP" altLang="en-US" sz="2000" dirty="0">
                  <a:latin typeface="メイリオ" panose="020B0604030504040204" pitchFamily="50" charset="-128"/>
                  <a:ea typeface="メイリオ" panose="020B0604030504040204" pitchFamily="50" charset="-128"/>
                </a:rPr>
                <a:t>橘  詩織</a:t>
              </a:r>
            </a:p>
          </p:txBody>
        </p:sp>
        <p:sp>
          <p:nvSpPr>
            <p:cNvPr id="52" name="テキスト ボックス 51">
              <a:extLst>
                <a:ext uri="{FF2B5EF4-FFF2-40B4-BE49-F238E27FC236}">
                  <a16:creationId xmlns:a16="http://schemas.microsoft.com/office/drawing/2014/main" id="{54996C9F-318F-4F13-BE6F-07C728BBBB46}"/>
                </a:ext>
              </a:extLst>
            </p:cNvPr>
            <p:cNvSpPr txBox="1"/>
            <p:nvPr/>
          </p:nvSpPr>
          <p:spPr>
            <a:xfrm>
              <a:off x="1990768" y="7734000"/>
              <a:ext cx="1375045" cy="230832"/>
            </a:xfrm>
            <a:prstGeom prst="rect">
              <a:avLst/>
            </a:prstGeom>
            <a:noFill/>
          </p:spPr>
          <p:txBody>
            <a:bodyPr wrap="square" rtlCol="0">
              <a:spAutoFit/>
            </a:bodyPr>
            <a:lstStyle/>
            <a:p>
              <a:r>
                <a:rPr kumimoji="1" lang="ja-JP" altLang="en-US" sz="900" dirty="0">
                  <a:latin typeface="メイリオ" panose="020B0604030504040204" pitchFamily="50" charset="-128"/>
                  <a:ea typeface="メイリオ" panose="020B0604030504040204" pitchFamily="50" charset="-128"/>
                </a:rPr>
                <a:t>たちばな　しおり</a:t>
              </a:r>
            </a:p>
          </p:txBody>
        </p:sp>
        <p:cxnSp>
          <p:nvCxnSpPr>
            <p:cNvPr id="53" name="直線コネクタ 52">
              <a:extLst>
                <a:ext uri="{FF2B5EF4-FFF2-40B4-BE49-F238E27FC236}">
                  <a16:creationId xmlns:a16="http://schemas.microsoft.com/office/drawing/2014/main" id="{78807150-D420-4003-9007-C9D66D33F3D8}"/>
                </a:ext>
              </a:extLst>
            </p:cNvPr>
            <p:cNvCxnSpPr>
              <a:cxnSpLocks/>
            </p:cNvCxnSpPr>
            <p:nvPr/>
          </p:nvCxnSpPr>
          <p:spPr>
            <a:xfrm>
              <a:off x="2121935" y="8228895"/>
              <a:ext cx="1004986"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55" name="テキスト ボックス 54">
            <a:extLst>
              <a:ext uri="{FF2B5EF4-FFF2-40B4-BE49-F238E27FC236}">
                <a16:creationId xmlns:a16="http://schemas.microsoft.com/office/drawing/2014/main" id="{D88FEA59-16D3-440C-A46D-5B852AAD6816}"/>
              </a:ext>
            </a:extLst>
          </p:cNvPr>
          <p:cNvSpPr txBox="1"/>
          <p:nvPr/>
        </p:nvSpPr>
        <p:spPr>
          <a:xfrm>
            <a:off x="2178387" y="8305562"/>
            <a:ext cx="1894756" cy="1600438"/>
          </a:xfrm>
          <a:prstGeom prst="rect">
            <a:avLst/>
          </a:prstGeom>
          <a:noFill/>
        </p:spPr>
        <p:txBody>
          <a:bodyPr wrap="square" rtlCol="0">
            <a:spAutoFit/>
          </a:bodyPr>
          <a:lstStyle/>
          <a:p>
            <a:r>
              <a:rPr kumimoji="1" lang="ja-JP" altLang="en-US" sz="1400" dirty="0">
                <a:latin typeface="メイリオ" panose="020B0604030504040204" pitchFamily="50" charset="-128"/>
                <a:ea typeface="メイリオ" panose="020B0604030504040204" pitchFamily="50" charset="-128"/>
              </a:rPr>
              <a:t>年齢 </a:t>
            </a:r>
            <a:r>
              <a:rPr kumimoji="1" lang="en-US" altLang="ja-JP" sz="1400" dirty="0">
                <a:latin typeface="メイリオ" panose="020B0604030504040204" pitchFamily="50" charset="-128"/>
                <a:ea typeface="メイリオ" panose="020B0604030504040204" pitchFamily="50" charset="-128"/>
              </a:rPr>
              <a:t>: 18</a:t>
            </a:r>
            <a:r>
              <a:rPr kumimoji="1" lang="ja-JP" altLang="en-US" sz="1400" dirty="0">
                <a:latin typeface="メイリオ" panose="020B0604030504040204" pitchFamily="50" charset="-128"/>
                <a:ea typeface="メイリオ" panose="020B0604030504040204" pitchFamily="50" charset="-128"/>
              </a:rPr>
              <a:t>歳</a:t>
            </a:r>
            <a:endParaRPr kumimoji="1" lang="en-US" altLang="ja-JP" sz="1400" dirty="0">
              <a:latin typeface="メイリオ" panose="020B0604030504040204" pitchFamily="50" charset="-128"/>
              <a:ea typeface="メイリオ" panose="020B0604030504040204" pitchFamily="50" charset="-128"/>
            </a:endParaRPr>
          </a:p>
          <a:p>
            <a:r>
              <a:rPr lang="ja-JP" altLang="en-US" sz="1400" dirty="0">
                <a:latin typeface="メイリオ" panose="020B0604030504040204" pitchFamily="50" charset="-128"/>
                <a:ea typeface="メイリオ" panose="020B0604030504040204" pitchFamily="50" charset="-128"/>
              </a:rPr>
              <a:t>誕生日 </a:t>
            </a:r>
            <a:r>
              <a:rPr lang="en-US" altLang="ja-JP" sz="1400" dirty="0">
                <a:latin typeface="メイリオ" panose="020B0604030504040204" pitchFamily="50" charset="-128"/>
                <a:ea typeface="メイリオ" panose="020B0604030504040204" pitchFamily="50" charset="-128"/>
              </a:rPr>
              <a:t>: 7</a:t>
            </a:r>
            <a:r>
              <a:rPr lang="ja-JP" altLang="en-US" sz="1400" dirty="0">
                <a:latin typeface="メイリオ" panose="020B0604030504040204" pitchFamily="50" charset="-128"/>
                <a:ea typeface="メイリオ" panose="020B0604030504040204" pitchFamily="50" charset="-128"/>
              </a:rPr>
              <a:t>月</a:t>
            </a:r>
            <a:r>
              <a:rPr lang="en-US" altLang="ja-JP" sz="1400" dirty="0">
                <a:latin typeface="メイリオ" panose="020B0604030504040204" pitchFamily="50" charset="-128"/>
                <a:ea typeface="メイリオ" panose="020B0604030504040204" pitchFamily="50" charset="-128"/>
              </a:rPr>
              <a:t>26</a:t>
            </a:r>
            <a:r>
              <a:rPr lang="ja-JP" altLang="en-US" sz="1400" dirty="0">
                <a:latin typeface="メイリオ" panose="020B0604030504040204" pitchFamily="50" charset="-128"/>
                <a:ea typeface="メイリオ" panose="020B0604030504040204" pitchFamily="50" charset="-128"/>
              </a:rPr>
              <a:t>日</a:t>
            </a:r>
            <a:endParaRPr lang="en-US" altLang="ja-JP" sz="1400" dirty="0">
              <a:latin typeface="メイリオ" panose="020B0604030504040204" pitchFamily="50" charset="-128"/>
              <a:ea typeface="メイリオ" panose="020B0604030504040204" pitchFamily="50" charset="-128"/>
            </a:endParaRPr>
          </a:p>
          <a:p>
            <a:r>
              <a:rPr kumimoji="1" lang="ja-JP" altLang="en-US" sz="1400" dirty="0">
                <a:latin typeface="メイリオ" panose="020B0604030504040204" pitchFamily="50" charset="-128"/>
                <a:ea typeface="メイリオ" panose="020B0604030504040204" pitchFamily="50" charset="-128"/>
              </a:rPr>
              <a:t>身長 </a:t>
            </a:r>
            <a:r>
              <a:rPr kumimoji="1" lang="en-US" altLang="ja-JP" sz="1400" dirty="0">
                <a:latin typeface="メイリオ" panose="020B0604030504040204" pitchFamily="50" charset="-128"/>
                <a:ea typeface="メイリオ" panose="020B0604030504040204" pitchFamily="50" charset="-128"/>
              </a:rPr>
              <a:t>: 153</a:t>
            </a:r>
            <a:r>
              <a:rPr kumimoji="1" lang="ja-JP" altLang="en-US" sz="1400" dirty="0">
                <a:latin typeface="メイリオ" panose="020B0604030504040204" pitchFamily="50" charset="-128"/>
                <a:ea typeface="メイリオ" panose="020B0604030504040204" pitchFamily="50" charset="-128"/>
              </a:rPr>
              <a:t>ｃｍ</a:t>
            </a:r>
            <a:endParaRPr kumimoji="1" lang="en-US" altLang="ja-JP" sz="1400" dirty="0">
              <a:latin typeface="メイリオ" panose="020B0604030504040204" pitchFamily="50" charset="-128"/>
              <a:ea typeface="メイリオ" panose="020B0604030504040204" pitchFamily="50" charset="-128"/>
            </a:endParaRPr>
          </a:p>
          <a:p>
            <a:r>
              <a:rPr lang="ja-JP" altLang="en-US" sz="1400" dirty="0">
                <a:latin typeface="メイリオ" panose="020B0604030504040204" pitchFamily="50" charset="-128"/>
                <a:ea typeface="メイリオ" panose="020B0604030504040204" pitchFamily="50" charset="-128"/>
              </a:rPr>
              <a:t>体重 </a:t>
            </a:r>
            <a:r>
              <a:rPr lang="en-US" altLang="ja-JP" sz="1400" dirty="0">
                <a:latin typeface="メイリオ" panose="020B0604030504040204" pitchFamily="50" charset="-128"/>
                <a:ea typeface="メイリオ" panose="020B0604030504040204" pitchFamily="50" charset="-128"/>
              </a:rPr>
              <a:t>: </a:t>
            </a:r>
            <a:r>
              <a:rPr lang="ja-JP" altLang="en-US" sz="1400" dirty="0">
                <a:latin typeface="メイリオ" panose="020B0604030504040204" pitchFamily="50" charset="-128"/>
                <a:ea typeface="メイリオ" panose="020B0604030504040204" pitchFamily="50" charset="-128"/>
              </a:rPr>
              <a:t>💛</a:t>
            </a:r>
            <a:endParaRPr kumimoji="1" lang="en-US" altLang="ja-JP" sz="1400" dirty="0">
              <a:latin typeface="メイリオ" panose="020B0604030504040204" pitchFamily="50" charset="-128"/>
              <a:ea typeface="メイリオ" panose="020B0604030504040204" pitchFamily="50" charset="-128"/>
            </a:endParaRPr>
          </a:p>
          <a:p>
            <a:r>
              <a:rPr lang="ja-JP" altLang="en-US" sz="1400" dirty="0">
                <a:latin typeface="メイリオ" panose="020B0604030504040204" pitchFamily="50" charset="-128"/>
                <a:ea typeface="メイリオ" panose="020B0604030504040204" pitchFamily="50" charset="-128"/>
              </a:rPr>
              <a:t>血液型 </a:t>
            </a:r>
            <a:r>
              <a:rPr lang="en-US" altLang="ja-JP" sz="1400" dirty="0">
                <a:latin typeface="メイリオ" panose="020B0604030504040204" pitchFamily="50" charset="-128"/>
                <a:ea typeface="メイリオ" panose="020B0604030504040204" pitchFamily="50" charset="-128"/>
              </a:rPr>
              <a:t>: A</a:t>
            </a:r>
            <a:r>
              <a:rPr lang="ja-JP" altLang="en-US" sz="1400" dirty="0">
                <a:latin typeface="メイリオ" panose="020B0604030504040204" pitchFamily="50" charset="-128"/>
                <a:ea typeface="メイリオ" panose="020B0604030504040204" pitchFamily="50" charset="-128"/>
              </a:rPr>
              <a:t>型</a:t>
            </a:r>
            <a:endParaRPr lang="en-US" altLang="ja-JP" sz="1400" dirty="0">
              <a:latin typeface="メイリオ" panose="020B0604030504040204" pitchFamily="50" charset="-128"/>
              <a:ea typeface="メイリオ" panose="020B0604030504040204" pitchFamily="50" charset="-128"/>
            </a:endParaRPr>
          </a:p>
          <a:p>
            <a:r>
              <a:rPr kumimoji="1" lang="ja-JP" altLang="en-US" sz="1400" dirty="0">
                <a:latin typeface="メイリオ" panose="020B0604030504040204" pitchFamily="50" charset="-128"/>
                <a:ea typeface="メイリオ" panose="020B0604030504040204" pitchFamily="50" charset="-128"/>
              </a:rPr>
              <a:t>趣味 </a:t>
            </a:r>
            <a:r>
              <a:rPr kumimoji="1" lang="en-US" altLang="ja-JP" sz="1400" dirty="0">
                <a:latin typeface="メイリオ" panose="020B0604030504040204" pitchFamily="50" charset="-128"/>
                <a:ea typeface="メイリオ" panose="020B0604030504040204" pitchFamily="50" charset="-128"/>
              </a:rPr>
              <a:t>: </a:t>
            </a:r>
            <a:r>
              <a:rPr kumimoji="1" lang="ja-JP" altLang="en-US" sz="1400" dirty="0">
                <a:latin typeface="メイリオ" panose="020B0604030504040204" pitchFamily="50" charset="-128"/>
                <a:ea typeface="メイリオ" panose="020B0604030504040204" pitchFamily="50" charset="-128"/>
              </a:rPr>
              <a:t>読書，お昼寝</a:t>
            </a:r>
            <a:endParaRPr kumimoji="1" lang="en-US" altLang="ja-JP" sz="1400" dirty="0">
              <a:latin typeface="メイリオ" panose="020B0604030504040204" pitchFamily="50" charset="-128"/>
              <a:ea typeface="メイリオ" panose="020B0604030504040204" pitchFamily="50" charset="-128"/>
            </a:endParaRPr>
          </a:p>
          <a:p>
            <a:r>
              <a:rPr kumimoji="1" lang="ja-JP" altLang="en-US" sz="1400" dirty="0">
                <a:latin typeface="メイリオ" panose="020B0604030504040204" pitchFamily="50" charset="-128"/>
                <a:ea typeface="メイリオ" panose="020B0604030504040204" pitchFamily="50" charset="-128"/>
              </a:rPr>
              <a:t>特技 </a:t>
            </a:r>
            <a:r>
              <a:rPr kumimoji="1" lang="en-US" altLang="ja-JP" sz="1400" dirty="0">
                <a:latin typeface="メイリオ" panose="020B0604030504040204" pitchFamily="50" charset="-128"/>
                <a:ea typeface="メイリオ" panose="020B0604030504040204" pitchFamily="50" charset="-128"/>
              </a:rPr>
              <a:t>: </a:t>
            </a:r>
            <a:r>
              <a:rPr kumimoji="1" lang="ja-JP" altLang="en-US" sz="1400" dirty="0">
                <a:latin typeface="メイリオ" panose="020B0604030504040204" pitchFamily="50" charset="-128"/>
                <a:ea typeface="メイリオ" panose="020B0604030504040204" pitchFamily="50" charset="-128"/>
              </a:rPr>
              <a:t>道案内</a:t>
            </a:r>
            <a:endParaRPr kumimoji="1" lang="en-US" altLang="ja-JP" sz="1400" dirty="0">
              <a:latin typeface="メイリオ" panose="020B0604030504040204" pitchFamily="50" charset="-128"/>
              <a:ea typeface="メイリオ" panose="020B0604030504040204" pitchFamily="50" charset="-128"/>
            </a:endParaRPr>
          </a:p>
        </p:txBody>
      </p:sp>
      <p:pic>
        <p:nvPicPr>
          <p:cNvPr id="57" name="図 56">
            <a:extLst>
              <a:ext uri="{FF2B5EF4-FFF2-40B4-BE49-F238E27FC236}">
                <a16:creationId xmlns:a16="http://schemas.microsoft.com/office/drawing/2014/main" id="{2AFF42E5-384B-4BC9-BC29-EF06F416FF20}"/>
              </a:ext>
            </a:extLst>
          </p:cNvPr>
          <p:cNvPicPr>
            <a:picLocks noChangeAspect="1"/>
          </p:cNvPicPr>
          <p:nvPr/>
        </p:nvPicPr>
        <p:blipFill>
          <a:blip r:embed="rId6"/>
          <a:stretch>
            <a:fillRect/>
          </a:stretch>
        </p:blipFill>
        <p:spPr>
          <a:xfrm>
            <a:off x="4346108" y="7825561"/>
            <a:ext cx="1981284" cy="1981284"/>
          </a:xfrm>
          <a:prstGeom prst="rect">
            <a:avLst/>
          </a:prstGeom>
          <a:ln>
            <a:solidFill>
              <a:schemeClr val="tx1"/>
            </a:solidFill>
          </a:ln>
        </p:spPr>
      </p:pic>
      <p:sp>
        <p:nvSpPr>
          <p:cNvPr id="56" name="テキスト ボックス 55">
            <a:extLst>
              <a:ext uri="{FF2B5EF4-FFF2-40B4-BE49-F238E27FC236}">
                <a16:creationId xmlns:a16="http://schemas.microsoft.com/office/drawing/2014/main" id="{8B850052-B9F9-4CCA-B802-528E2D40E5B9}"/>
              </a:ext>
            </a:extLst>
          </p:cNvPr>
          <p:cNvSpPr txBox="1"/>
          <p:nvPr/>
        </p:nvSpPr>
        <p:spPr>
          <a:xfrm>
            <a:off x="227925" y="1518869"/>
            <a:ext cx="3721410" cy="2539157"/>
          </a:xfrm>
          <a:prstGeom prst="rect">
            <a:avLst/>
          </a:prstGeom>
          <a:noFill/>
        </p:spPr>
        <p:txBody>
          <a:bodyPr wrap="square" rtlCol="0">
            <a:spAutoFit/>
          </a:bodyPr>
          <a:lstStyle/>
          <a:p>
            <a:r>
              <a:rPr lang="ja-JP" altLang="en-US" dirty="0"/>
              <a:t>　　　　　　　</a:t>
            </a:r>
            <a:r>
              <a:rPr lang="ja-JP" altLang="en-US" dirty="0">
                <a:latin typeface="メイリオ" panose="020B0604030504040204" pitchFamily="50" charset="-128"/>
                <a:ea typeface="メイリオ" panose="020B0604030504040204" pitchFamily="50" charset="-128"/>
              </a:rPr>
              <a:t>　　　</a:t>
            </a:r>
            <a:r>
              <a:rPr lang="ja-JP" altLang="en-US" sz="1300" dirty="0">
                <a:latin typeface="メイリオ" panose="020B0604030504040204" pitchFamily="50" charset="-128"/>
                <a:ea typeface="メイリオ" panose="020B0604030504040204" pitchFamily="50" charset="-128"/>
              </a:rPr>
              <a:t>とは、</a:t>
            </a:r>
            <a:endParaRPr lang="en-US" altLang="ja-JP" sz="1300" dirty="0">
              <a:latin typeface="メイリオ" panose="020B0604030504040204" pitchFamily="50" charset="-128"/>
              <a:ea typeface="メイリオ" panose="020B0604030504040204" pitchFamily="50" charset="-128"/>
            </a:endParaRPr>
          </a:p>
          <a:p>
            <a:r>
              <a:rPr lang="ja-JP" altLang="en-US" sz="1300" b="1" dirty="0">
                <a:latin typeface="メイリオ" panose="020B0604030504040204" pitchFamily="50" charset="-128"/>
                <a:ea typeface="メイリオ" panose="020B0604030504040204" pitchFamily="50" charset="-128"/>
              </a:rPr>
              <a:t>高専の図書館</a:t>
            </a:r>
            <a:r>
              <a:rPr lang="ja-JP" altLang="en-US" sz="1300" dirty="0">
                <a:latin typeface="メイリオ" panose="020B0604030504040204" pitchFamily="50" charset="-128"/>
                <a:ea typeface="メイリオ" panose="020B0604030504040204" pitchFamily="50" charset="-128"/>
              </a:rPr>
              <a:t>を利用する方（主に高専生）</a:t>
            </a:r>
            <a:endParaRPr lang="en-US" altLang="ja-JP" sz="1300" dirty="0">
              <a:latin typeface="メイリオ" panose="020B0604030504040204" pitchFamily="50" charset="-128"/>
              <a:ea typeface="メイリオ" panose="020B0604030504040204" pitchFamily="50" charset="-128"/>
            </a:endParaRPr>
          </a:p>
          <a:p>
            <a:r>
              <a:rPr lang="ja-JP" altLang="en-US" sz="1300" dirty="0">
                <a:latin typeface="メイリオ" panose="020B0604030504040204" pitchFamily="50" charset="-128"/>
                <a:ea typeface="メイリオ" panose="020B0604030504040204" pitchFamily="50" charset="-128"/>
              </a:rPr>
              <a:t>向けに、</a:t>
            </a:r>
            <a:r>
              <a:rPr lang="ja-JP" altLang="en-US" sz="1300" u="sng" dirty="0">
                <a:latin typeface="メイリオ" panose="020B0604030504040204" pitchFamily="50" charset="-128"/>
                <a:ea typeface="メイリオ" panose="020B0604030504040204" pitchFamily="50" charset="-128"/>
              </a:rPr>
              <a:t>図書館を案内するロボット</a:t>
            </a:r>
            <a:r>
              <a:rPr lang="ja-JP" altLang="en-US" sz="1300" dirty="0">
                <a:latin typeface="メイリオ" panose="020B0604030504040204" pitchFamily="50" charset="-128"/>
                <a:ea typeface="メイリオ" panose="020B0604030504040204" pitchFamily="50" charset="-128"/>
              </a:rPr>
              <a:t>を開発するプロジェクトです。</a:t>
            </a:r>
            <a:endParaRPr lang="en-US" altLang="ja-JP" sz="1300" dirty="0">
              <a:latin typeface="メイリオ" panose="020B0604030504040204" pitchFamily="50" charset="-128"/>
              <a:ea typeface="メイリオ" panose="020B0604030504040204" pitchFamily="50" charset="-128"/>
            </a:endParaRPr>
          </a:p>
          <a:p>
            <a:r>
              <a:rPr kumimoji="1" lang="ja-JP" altLang="en-US" sz="1300" dirty="0">
                <a:latin typeface="メイリオ" panose="020B0604030504040204" pitchFamily="50" charset="-128"/>
                <a:ea typeface="メイリオ" panose="020B0604030504040204" pitchFamily="50" charset="-128"/>
              </a:rPr>
              <a:t> 高専生はレポート</a:t>
            </a:r>
            <a:r>
              <a:rPr lang="ja-JP" altLang="en-US" sz="1300" dirty="0">
                <a:latin typeface="メイリオ" panose="020B0604030504040204" pitchFamily="50" charset="-128"/>
                <a:ea typeface="メイリオ" panose="020B0604030504040204" pitchFamily="50" charset="-128"/>
              </a:rPr>
              <a:t>を</a:t>
            </a:r>
            <a:r>
              <a:rPr kumimoji="1" lang="ja-JP" altLang="en-US" sz="1300" dirty="0">
                <a:latin typeface="メイリオ" panose="020B0604030504040204" pitchFamily="50" charset="-128"/>
                <a:ea typeface="メイリオ" panose="020B0604030504040204" pitchFamily="50" charset="-128"/>
              </a:rPr>
              <a:t>書くことが</a:t>
            </a:r>
            <a:r>
              <a:rPr kumimoji="1" lang="ja-JP" altLang="en-US" sz="1300" b="1" dirty="0">
                <a:latin typeface="メイリオ" panose="020B0604030504040204" pitchFamily="50" charset="-128"/>
                <a:ea typeface="メイリオ" panose="020B0604030504040204" pitchFamily="50" charset="-128"/>
              </a:rPr>
              <a:t>とても</a:t>
            </a:r>
            <a:r>
              <a:rPr kumimoji="1" lang="ja-JP" altLang="en-US" sz="1300" dirty="0">
                <a:latin typeface="メイリオ" panose="020B0604030504040204" pitchFamily="50" charset="-128"/>
                <a:ea typeface="メイリオ" panose="020B0604030504040204" pitchFamily="50" charset="-128"/>
              </a:rPr>
              <a:t>多いです。参考文献を図書館で探すときに、</a:t>
            </a:r>
            <a:endParaRPr kumimoji="1" lang="en-US" altLang="ja-JP" sz="1300" dirty="0">
              <a:latin typeface="メイリオ" panose="020B0604030504040204" pitchFamily="50" charset="-128"/>
              <a:ea typeface="メイリオ" panose="020B0604030504040204" pitchFamily="50" charset="-128"/>
            </a:endParaRPr>
          </a:p>
          <a:p>
            <a:r>
              <a:rPr lang="ja-JP" altLang="en-US" sz="1300" dirty="0">
                <a:latin typeface="メイリオ" panose="020B0604030504040204" pitchFamily="50" charset="-128"/>
                <a:ea typeface="メイリオ" panose="020B0604030504040204" pitchFamily="50" charset="-128"/>
              </a:rPr>
              <a:t>調べたいことに適した本は</a:t>
            </a:r>
            <a:r>
              <a:rPr lang="ja-JP" altLang="en-US" sz="1300" u="sng" dirty="0">
                <a:latin typeface="メイリオ" panose="020B0604030504040204" pitchFamily="50" charset="-128"/>
                <a:ea typeface="メイリオ" panose="020B0604030504040204" pitchFamily="50" charset="-128"/>
              </a:rPr>
              <a:t>どれなのか</a:t>
            </a:r>
            <a:r>
              <a:rPr lang="ja-JP" altLang="en-US" sz="1300" dirty="0">
                <a:latin typeface="メイリオ" panose="020B0604030504040204" pitchFamily="50" charset="-128"/>
                <a:ea typeface="メイリオ" panose="020B0604030504040204" pitchFamily="50" charset="-128"/>
              </a:rPr>
              <a:t>、</a:t>
            </a:r>
            <a:endParaRPr lang="en-US" altLang="ja-JP" sz="1300" dirty="0">
              <a:latin typeface="メイリオ" panose="020B0604030504040204" pitchFamily="50" charset="-128"/>
              <a:ea typeface="メイリオ" panose="020B0604030504040204" pitchFamily="50" charset="-128"/>
            </a:endParaRPr>
          </a:p>
          <a:p>
            <a:r>
              <a:rPr lang="ja-JP" altLang="en-US" sz="1300" dirty="0">
                <a:latin typeface="メイリオ" panose="020B0604030504040204" pitchFamily="50" charset="-128"/>
                <a:ea typeface="メイリオ" panose="020B0604030504040204" pitchFamily="50" charset="-128"/>
              </a:rPr>
              <a:t>また、</a:t>
            </a:r>
            <a:r>
              <a:rPr lang="ja-JP" altLang="en-US" sz="1300" u="sng" dirty="0">
                <a:latin typeface="メイリオ" panose="020B0604030504040204" pitchFamily="50" charset="-128"/>
                <a:ea typeface="メイリオ" panose="020B0604030504040204" pitchFamily="50" charset="-128"/>
              </a:rPr>
              <a:t>どこにあるのか</a:t>
            </a:r>
            <a:r>
              <a:rPr lang="ja-JP" altLang="en-US" sz="1300" dirty="0">
                <a:latin typeface="メイリオ" panose="020B0604030504040204" pitchFamily="50" charset="-128"/>
                <a:ea typeface="メイリオ" panose="020B0604030504040204" pitchFamily="50" charset="-128"/>
              </a:rPr>
              <a:t>が分からなくて長い時間探した覚えのある高専生は多いと思います。</a:t>
            </a:r>
            <a:endParaRPr lang="en-US" altLang="ja-JP" sz="1300" dirty="0">
              <a:latin typeface="メイリオ" panose="020B0604030504040204" pitchFamily="50" charset="-128"/>
              <a:ea typeface="メイリオ" panose="020B0604030504040204" pitchFamily="50" charset="-128"/>
            </a:endParaRPr>
          </a:p>
          <a:p>
            <a:pPr>
              <a:spcBef>
                <a:spcPts val="600"/>
              </a:spcBef>
            </a:pPr>
            <a:r>
              <a:rPr kumimoji="1" lang="en-US" altLang="ja-JP" sz="1300" dirty="0">
                <a:latin typeface="メイリオ" panose="020B0604030504040204" pitchFamily="50" charset="-128"/>
                <a:ea typeface="メイリオ" panose="020B0604030504040204" pitchFamily="50" charset="-128"/>
              </a:rPr>
              <a:t> </a:t>
            </a:r>
            <a:r>
              <a:rPr lang="ja-JP" altLang="en-US" sz="1500" dirty="0">
                <a:latin typeface="メイリオ" panose="020B0604030504040204" pitchFamily="50" charset="-128"/>
                <a:ea typeface="メイリオ" panose="020B0604030504040204" pitchFamily="50" charset="-128"/>
              </a:rPr>
              <a:t>その悩みを解消するために、</a:t>
            </a:r>
            <a:endParaRPr lang="en-US" altLang="ja-JP" sz="1500" dirty="0">
              <a:latin typeface="メイリオ" panose="020B0604030504040204" pitchFamily="50" charset="-128"/>
              <a:ea typeface="メイリオ" panose="020B0604030504040204" pitchFamily="50" charset="-128"/>
            </a:endParaRPr>
          </a:p>
          <a:p>
            <a:r>
              <a:rPr lang="ja-JP" altLang="en-US" sz="1500" dirty="0">
                <a:latin typeface="メイリオ" panose="020B0604030504040204" pitchFamily="50" charset="-128"/>
                <a:ea typeface="メイリオ" panose="020B0604030504040204" pitchFamily="50" charset="-128"/>
              </a:rPr>
              <a:t>このプロジェクトは誕生しました。</a:t>
            </a:r>
            <a:endParaRPr kumimoji="1" lang="ja-JP" altLang="en-US" sz="1500" dirty="0">
              <a:latin typeface="メイリオ" panose="020B0604030504040204" pitchFamily="50" charset="-128"/>
              <a:ea typeface="メイリオ" panose="020B0604030504040204" pitchFamily="50" charset="-128"/>
            </a:endParaRPr>
          </a:p>
        </p:txBody>
      </p:sp>
      <p:pic>
        <p:nvPicPr>
          <p:cNvPr id="59" name="図 58">
            <a:extLst>
              <a:ext uri="{FF2B5EF4-FFF2-40B4-BE49-F238E27FC236}">
                <a16:creationId xmlns:a16="http://schemas.microsoft.com/office/drawing/2014/main" id="{3C411801-75AF-475E-AC1A-5BC8C51111B1}"/>
              </a:ext>
            </a:extLst>
          </p:cNvPr>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4674" r="3172"/>
          <a:stretch/>
        </p:blipFill>
        <p:spPr>
          <a:xfrm>
            <a:off x="307607" y="1437552"/>
            <a:ext cx="1757903" cy="425614"/>
          </a:xfrm>
          <a:prstGeom prst="rect">
            <a:avLst/>
          </a:prstGeom>
        </p:spPr>
      </p:pic>
      <p:grpSp>
        <p:nvGrpSpPr>
          <p:cNvPr id="17" name="グループ化 16">
            <a:extLst>
              <a:ext uri="{FF2B5EF4-FFF2-40B4-BE49-F238E27FC236}">
                <a16:creationId xmlns:a16="http://schemas.microsoft.com/office/drawing/2014/main" id="{DA5CBB65-FC69-4D87-B1C2-9D5ED2245021}"/>
              </a:ext>
            </a:extLst>
          </p:cNvPr>
          <p:cNvGrpSpPr/>
          <p:nvPr/>
        </p:nvGrpSpPr>
        <p:grpSpPr>
          <a:xfrm>
            <a:off x="217469" y="4340169"/>
            <a:ext cx="3856174" cy="2132019"/>
            <a:chOff x="217469" y="4350329"/>
            <a:chExt cx="3856174" cy="2132019"/>
          </a:xfrm>
        </p:grpSpPr>
        <p:sp>
          <p:nvSpPr>
            <p:cNvPr id="60" name="テキスト ボックス 59">
              <a:extLst>
                <a:ext uri="{FF2B5EF4-FFF2-40B4-BE49-F238E27FC236}">
                  <a16:creationId xmlns:a16="http://schemas.microsoft.com/office/drawing/2014/main" id="{A90728D6-5AA2-423C-8FD9-24571D6E6E65}"/>
                </a:ext>
              </a:extLst>
            </p:cNvPr>
            <p:cNvSpPr txBox="1"/>
            <p:nvPr/>
          </p:nvSpPr>
          <p:spPr>
            <a:xfrm>
              <a:off x="217469" y="4389467"/>
              <a:ext cx="3856174" cy="2092881"/>
            </a:xfrm>
            <a:prstGeom prst="rect">
              <a:avLst/>
            </a:prstGeom>
            <a:noFill/>
          </p:spPr>
          <p:txBody>
            <a:bodyPr wrap="square" rtlCol="0">
              <a:spAutoFit/>
            </a:bodyPr>
            <a:lstStyle/>
            <a:p>
              <a:r>
                <a:rPr lang="ja-JP" altLang="en-US" sz="1400" dirty="0">
                  <a:latin typeface="メイリオ" panose="020B0604030504040204" pitchFamily="50" charset="-128"/>
                  <a:ea typeface="メイリオ" panose="020B0604030504040204" pitchFamily="50" charset="-128"/>
                </a:rPr>
                <a:t>　　全高約</a:t>
              </a:r>
              <a:r>
                <a:rPr lang="en-US" altLang="ja-JP" sz="1400" dirty="0">
                  <a:latin typeface="メイリオ" panose="020B0604030504040204" pitchFamily="50" charset="-128"/>
                  <a:ea typeface="メイリオ" panose="020B0604030504040204" pitchFamily="50" charset="-128"/>
                </a:rPr>
                <a:t>110cm</a:t>
              </a:r>
              <a:r>
                <a:rPr lang="ja-JP" altLang="en-US" sz="1400" dirty="0" err="1">
                  <a:latin typeface="メイリオ" panose="020B0604030504040204" pitchFamily="50" charset="-128"/>
                  <a:ea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rPr>
                <a:t>更にディスプレイの</a:t>
              </a:r>
              <a:endParaRPr lang="en-US" altLang="ja-JP" sz="1400" dirty="0">
                <a:latin typeface="メイリオ" panose="020B0604030504040204" pitchFamily="50" charset="-128"/>
                <a:ea typeface="メイリオ" panose="020B0604030504040204" pitchFamily="50" charset="-128"/>
              </a:endParaRPr>
            </a:p>
            <a:p>
              <a:r>
                <a:rPr lang="ja-JP" altLang="en-US" sz="1400" dirty="0">
                  <a:latin typeface="メイリオ" panose="020B0604030504040204" pitchFamily="50" charset="-128"/>
                  <a:ea typeface="メイリオ" panose="020B0604030504040204" pitchFamily="50" charset="-128"/>
                </a:rPr>
                <a:t>　　角度調節機能で誰にでも画面が見やすい</a:t>
              </a:r>
              <a:endParaRPr lang="en-US" altLang="ja-JP" sz="1400" dirty="0">
                <a:latin typeface="メイリオ" panose="020B0604030504040204" pitchFamily="50" charset="-128"/>
                <a:ea typeface="メイリオ" panose="020B0604030504040204" pitchFamily="50" charset="-128"/>
              </a:endParaRPr>
            </a:p>
            <a:p>
              <a:endParaRPr lang="en-US" altLang="ja-JP" sz="600" dirty="0">
                <a:latin typeface="メイリオ" panose="020B0604030504040204" pitchFamily="50" charset="-128"/>
                <a:ea typeface="メイリオ" panose="020B0604030504040204" pitchFamily="50" charset="-128"/>
              </a:endParaRPr>
            </a:p>
            <a:p>
              <a:r>
                <a:rPr lang="ja-JP" altLang="en-US" sz="1400" dirty="0">
                  <a:latin typeface="メイリオ" panose="020B0604030504040204" pitchFamily="50" charset="-128"/>
                  <a:ea typeface="メイリオ" panose="020B0604030504040204" pitchFamily="50" charset="-128"/>
                </a:rPr>
                <a:t>　　小型キーボード、又は本が収納できる</a:t>
              </a:r>
              <a:endParaRPr lang="en-US" altLang="ja-JP" sz="1400" dirty="0">
                <a:latin typeface="メイリオ" panose="020B0604030504040204" pitchFamily="50" charset="-128"/>
                <a:ea typeface="メイリオ" panose="020B0604030504040204" pitchFamily="50" charset="-128"/>
              </a:endParaRPr>
            </a:p>
            <a:p>
              <a:r>
                <a:rPr lang="ja-JP" altLang="en-US" sz="1400" dirty="0">
                  <a:latin typeface="メイリオ" panose="020B0604030504040204" pitchFamily="50" charset="-128"/>
                  <a:ea typeface="メイリオ" panose="020B0604030504040204" pitchFamily="50" charset="-128"/>
                </a:rPr>
                <a:t>　　両開き扉タイプの棚付き</a:t>
              </a:r>
              <a:endParaRPr kumimoji="1" lang="en-US" altLang="ja-JP" sz="700" dirty="0">
                <a:latin typeface="メイリオ" panose="020B0604030504040204" pitchFamily="50" charset="-128"/>
                <a:ea typeface="メイリオ" panose="020B0604030504040204" pitchFamily="50" charset="-128"/>
              </a:endParaRPr>
            </a:p>
            <a:p>
              <a:endParaRPr kumimoji="1" lang="en-US" altLang="ja-JP" sz="600" dirty="0">
                <a:latin typeface="メイリオ" panose="020B0604030504040204" pitchFamily="50" charset="-128"/>
                <a:ea typeface="メイリオ" panose="020B0604030504040204" pitchFamily="50" charset="-128"/>
              </a:endParaRPr>
            </a:p>
            <a:p>
              <a:r>
                <a:rPr lang="ja-JP" altLang="en-US" sz="1300" dirty="0">
                  <a:latin typeface="メイリオ" panose="020B0604030504040204" pitchFamily="50" charset="-128"/>
                  <a:ea typeface="メイリオ" panose="020B0604030504040204" pitchFamily="50" charset="-128"/>
                </a:rPr>
                <a:t>　</a:t>
              </a:r>
              <a:r>
                <a:rPr lang="ja-JP" altLang="en-US" sz="1400" dirty="0">
                  <a:latin typeface="メイリオ" panose="020B0604030504040204" pitchFamily="50" charset="-128"/>
                  <a:ea typeface="メイリオ" panose="020B0604030504040204" pitchFamily="50" charset="-128"/>
                </a:rPr>
                <a:t>　タッチセンサと超音波センサを用いた</a:t>
              </a:r>
              <a:endParaRPr lang="en-US" altLang="ja-JP" sz="1400" dirty="0">
                <a:latin typeface="メイリオ" panose="020B0604030504040204" pitchFamily="50" charset="-128"/>
                <a:ea typeface="メイリオ" panose="020B0604030504040204" pitchFamily="50" charset="-128"/>
              </a:endParaRPr>
            </a:p>
            <a:p>
              <a:r>
                <a:rPr lang="ja-JP" altLang="en-US" sz="1400" dirty="0">
                  <a:latin typeface="メイリオ" panose="020B0604030504040204" pitchFamily="50" charset="-128"/>
                  <a:ea typeface="メイリオ" panose="020B0604030504040204" pitchFamily="50" charset="-128"/>
                </a:rPr>
                <a:t>　　安全走行を実現</a:t>
              </a:r>
              <a:endParaRPr lang="en-US" altLang="ja-JP" sz="1400" dirty="0">
                <a:latin typeface="メイリオ" panose="020B0604030504040204" pitchFamily="50" charset="-128"/>
                <a:ea typeface="メイリオ" panose="020B0604030504040204" pitchFamily="50" charset="-128"/>
              </a:endParaRPr>
            </a:p>
            <a:p>
              <a:endParaRPr kumimoji="1" lang="en-US" altLang="ja-JP" sz="600" dirty="0">
                <a:latin typeface="メイリオ" panose="020B0604030504040204" pitchFamily="50" charset="-128"/>
                <a:ea typeface="メイリオ" panose="020B0604030504040204" pitchFamily="50" charset="-128"/>
              </a:endParaRPr>
            </a:p>
            <a:p>
              <a:r>
                <a:rPr lang="ja-JP" altLang="en-US" sz="1400" dirty="0">
                  <a:latin typeface="メイリオ" panose="020B0604030504040204" pitchFamily="50" charset="-128"/>
                  <a:ea typeface="メイリオ" panose="020B0604030504040204" pitchFamily="50" charset="-128"/>
                </a:rPr>
                <a:t>　　ディスプレイの裏に設置された緊急停止</a:t>
              </a:r>
              <a:endParaRPr lang="en-US" altLang="ja-JP" sz="1400" dirty="0">
                <a:latin typeface="メイリオ" panose="020B0604030504040204" pitchFamily="50" charset="-128"/>
                <a:ea typeface="メイリオ" panose="020B0604030504040204" pitchFamily="50" charset="-128"/>
              </a:endParaRPr>
            </a:p>
            <a:p>
              <a:r>
                <a:rPr lang="ja-JP" altLang="en-US" sz="1400" dirty="0">
                  <a:latin typeface="メイリオ" panose="020B0604030504040204" pitchFamily="50" charset="-128"/>
                  <a:ea typeface="メイリオ" panose="020B0604030504040204" pitchFamily="50" charset="-128"/>
                </a:rPr>
                <a:t>　　スイッチでいつでも動作停止</a:t>
              </a:r>
              <a:endParaRPr kumimoji="1" lang="ja-JP" altLang="en-US" sz="1400" dirty="0">
                <a:latin typeface="メイリオ" panose="020B0604030504040204" pitchFamily="50" charset="-128"/>
                <a:ea typeface="メイリオ" panose="020B0604030504040204" pitchFamily="50" charset="-128"/>
              </a:endParaRPr>
            </a:p>
          </p:txBody>
        </p:sp>
        <p:sp>
          <p:nvSpPr>
            <p:cNvPr id="63" name="テキスト ボックス 62">
              <a:extLst>
                <a:ext uri="{FF2B5EF4-FFF2-40B4-BE49-F238E27FC236}">
                  <a16:creationId xmlns:a16="http://schemas.microsoft.com/office/drawing/2014/main" id="{28C42170-1736-44CA-BD63-402973C0D5F3}"/>
                </a:ext>
              </a:extLst>
            </p:cNvPr>
            <p:cNvSpPr txBox="1"/>
            <p:nvPr/>
          </p:nvSpPr>
          <p:spPr>
            <a:xfrm>
              <a:off x="220661" y="4350329"/>
              <a:ext cx="409028" cy="369332"/>
            </a:xfrm>
            <a:prstGeom prst="rect">
              <a:avLst/>
            </a:prstGeom>
            <a:noFill/>
          </p:spPr>
          <p:txBody>
            <a:bodyPr wrap="square" rtlCol="0">
              <a:spAutoFit/>
            </a:bodyPr>
            <a:lstStyle/>
            <a:p>
              <a:r>
                <a:rPr kumimoji="1" lang="ja-JP" altLang="en-US" dirty="0">
                  <a:latin typeface="メイリオ" panose="020B0604030504040204" pitchFamily="50" charset="-128"/>
                  <a:ea typeface="メイリオ" panose="020B0604030504040204" pitchFamily="50" charset="-128"/>
                </a:rPr>
                <a:t>①</a:t>
              </a:r>
            </a:p>
          </p:txBody>
        </p:sp>
        <p:sp>
          <p:nvSpPr>
            <p:cNvPr id="64" name="テキスト ボックス 63">
              <a:extLst>
                <a:ext uri="{FF2B5EF4-FFF2-40B4-BE49-F238E27FC236}">
                  <a16:creationId xmlns:a16="http://schemas.microsoft.com/office/drawing/2014/main" id="{3402CE11-45F0-4038-97F9-38573D039565}"/>
                </a:ext>
              </a:extLst>
            </p:cNvPr>
            <p:cNvSpPr txBox="1"/>
            <p:nvPr/>
          </p:nvSpPr>
          <p:spPr>
            <a:xfrm>
              <a:off x="220661" y="4876271"/>
              <a:ext cx="409028" cy="369332"/>
            </a:xfrm>
            <a:prstGeom prst="rect">
              <a:avLst/>
            </a:prstGeom>
            <a:noFill/>
          </p:spPr>
          <p:txBody>
            <a:bodyPr wrap="square" rtlCol="0">
              <a:spAutoFit/>
            </a:bodyPr>
            <a:lstStyle/>
            <a:p>
              <a:r>
                <a:rPr kumimoji="1" lang="ja-JP" altLang="en-US" dirty="0">
                  <a:latin typeface="メイリオ" panose="020B0604030504040204" pitchFamily="50" charset="-128"/>
                  <a:ea typeface="メイリオ" panose="020B0604030504040204" pitchFamily="50" charset="-128"/>
                </a:rPr>
                <a:t>②</a:t>
              </a:r>
            </a:p>
          </p:txBody>
        </p:sp>
        <p:sp>
          <p:nvSpPr>
            <p:cNvPr id="65" name="テキスト ボックス 64">
              <a:extLst>
                <a:ext uri="{FF2B5EF4-FFF2-40B4-BE49-F238E27FC236}">
                  <a16:creationId xmlns:a16="http://schemas.microsoft.com/office/drawing/2014/main" id="{6DD6F610-A463-458D-A240-9B0B2EEFE815}"/>
                </a:ext>
              </a:extLst>
            </p:cNvPr>
            <p:cNvSpPr txBox="1"/>
            <p:nvPr/>
          </p:nvSpPr>
          <p:spPr>
            <a:xfrm>
              <a:off x="225165" y="5385890"/>
              <a:ext cx="409028" cy="369332"/>
            </a:xfrm>
            <a:prstGeom prst="rect">
              <a:avLst/>
            </a:prstGeom>
            <a:noFill/>
          </p:spPr>
          <p:txBody>
            <a:bodyPr wrap="square" rtlCol="0">
              <a:spAutoFit/>
            </a:bodyPr>
            <a:lstStyle/>
            <a:p>
              <a:r>
                <a:rPr kumimoji="1" lang="ja-JP" altLang="en-US" dirty="0">
                  <a:latin typeface="メイリオ" panose="020B0604030504040204" pitchFamily="50" charset="-128"/>
                  <a:ea typeface="メイリオ" panose="020B0604030504040204" pitchFamily="50" charset="-128"/>
                </a:rPr>
                <a:t>③</a:t>
              </a:r>
            </a:p>
          </p:txBody>
        </p:sp>
        <p:sp>
          <p:nvSpPr>
            <p:cNvPr id="66" name="テキスト ボックス 65">
              <a:extLst>
                <a:ext uri="{FF2B5EF4-FFF2-40B4-BE49-F238E27FC236}">
                  <a16:creationId xmlns:a16="http://schemas.microsoft.com/office/drawing/2014/main" id="{304EDD77-E9D7-4C75-97A1-1DE9E1185F36}"/>
                </a:ext>
              </a:extLst>
            </p:cNvPr>
            <p:cNvSpPr txBox="1"/>
            <p:nvPr/>
          </p:nvSpPr>
          <p:spPr>
            <a:xfrm>
              <a:off x="225165" y="5920548"/>
              <a:ext cx="409028" cy="369332"/>
            </a:xfrm>
            <a:prstGeom prst="rect">
              <a:avLst/>
            </a:prstGeom>
            <a:noFill/>
          </p:spPr>
          <p:txBody>
            <a:bodyPr wrap="square" rtlCol="0">
              <a:spAutoFit/>
            </a:bodyPr>
            <a:lstStyle/>
            <a:p>
              <a:r>
                <a:rPr lang="ja-JP" altLang="en-US" dirty="0">
                  <a:latin typeface="メイリオ" panose="020B0604030504040204" pitchFamily="50" charset="-128"/>
                  <a:ea typeface="メイリオ" panose="020B0604030504040204" pitchFamily="50" charset="-128"/>
                </a:rPr>
                <a:t>④</a:t>
              </a:r>
              <a:endParaRPr kumimoji="1" lang="ja-JP" altLang="en-US" dirty="0">
                <a:latin typeface="メイリオ" panose="020B0604030504040204" pitchFamily="50" charset="-128"/>
                <a:ea typeface="メイリオ" panose="020B0604030504040204" pitchFamily="50" charset="-128"/>
              </a:endParaRPr>
            </a:p>
          </p:txBody>
        </p:sp>
      </p:grpSp>
      <p:grpSp>
        <p:nvGrpSpPr>
          <p:cNvPr id="2" name="グループ化 1"/>
          <p:cNvGrpSpPr/>
          <p:nvPr/>
        </p:nvGrpSpPr>
        <p:grpSpPr>
          <a:xfrm>
            <a:off x="3896704" y="1354943"/>
            <a:ext cx="3272085" cy="5593696"/>
            <a:chOff x="3932329" y="1354943"/>
            <a:chExt cx="3272085" cy="5593696"/>
          </a:xfrm>
        </p:grpSpPr>
        <p:grpSp>
          <p:nvGrpSpPr>
            <p:cNvPr id="18" name="グループ化 17">
              <a:extLst>
                <a:ext uri="{FF2B5EF4-FFF2-40B4-BE49-F238E27FC236}">
                  <a16:creationId xmlns:a16="http://schemas.microsoft.com/office/drawing/2014/main" id="{10E8F8ED-798C-4D64-AB62-D3A8EC1A593D}"/>
                </a:ext>
              </a:extLst>
            </p:cNvPr>
            <p:cNvGrpSpPr/>
            <p:nvPr/>
          </p:nvGrpSpPr>
          <p:grpSpPr>
            <a:xfrm>
              <a:off x="3932329" y="1426922"/>
              <a:ext cx="3272085" cy="5521717"/>
              <a:chOff x="3912871" y="1360708"/>
              <a:chExt cx="3272085" cy="5521717"/>
            </a:xfrm>
          </p:grpSpPr>
          <p:grpSp>
            <p:nvGrpSpPr>
              <p:cNvPr id="4" name="グループ化 3">
                <a:extLst>
                  <a:ext uri="{FF2B5EF4-FFF2-40B4-BE49-F238E27FC236}">
                    <a16:creationId xmlns:a16="http://schemas.microsoft.com/office/drawing/2014/main" id="{F2E007C3-2FA2-4BC6-9B16-CA12FA6C60CC}"/>
                  </a:ext>
                </a:extLst>
              </p:cNvPr>
              <p:cNvGrpSpPr>
                <a:grpSpLocks noChangeAspect="1"/>
              </p:cNvGrpSpPr>
              <p:nvPr/>
            </p:nvGrpSpPr>
            <p:grpSpPr>
              <a:xfrm>
                <a:off x="3912871" y="1360708"/>
                <a:ext cx="3272085" cy="5521717"/>
                <a:chOff x="2544221" y="2336608"/>
                <a:chExt cx="4936401" cy="8017701"/>
              </a:xfrm>
            </p:grpSpPr>
            <p:pic>
              <p:nvPicPr>
                <p:cNvPr id="19" name="図 18">
                  <a:extLst>
                    <a:ext uri="{FF2B5EF4-FFF2-40B4-BE49-F238E27FC236}">
                      <a16:creationId xmlns:a16="http://schemas.microsoft.com/office/drawing/2014/main" id="{DF4CB8FA-47A5-4AB9-B2A5-234FA68E4EE8}"/>
                    </a:ext>
                  </a:extLst>
                </p:cNvPr>
                <p:cNvPicPr>
                  <a:picLocks noChangeAspect="1"/>
                </p:cNvPicPr>
                <p:nvPr/>
              </p:nvPicPr>
              <p:blipFill>
                <a:blip r:embed="rId7" cstate="print">
                  <a:extLst>
                    <a:ext uri="{BEBA8EAE-BF5A-486C-A8C5-ECC9F3942E4B}">
                      <a14:imgProps xmlns:a14="http://schemas.microsoft.com/office/drawing/2010/main">
                        <a14:imgLayer r:embed="rId8">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3213389" y="2336608"/>
                  <a:ext cx="4267233" cy="8017701"/>
                </a:xfrm>
                <a:prstGeom prst="rect">
                  <a:avLst/>
                </a:prstGeom>
              </p:spPr>
            </p:pic>
            <p:sp>
              <p:nvSpPr>
                <p:cNvPr id="30" name="右矢印 14">
                  <a:extLst>
                    <a:ext uri="{FF2B5EF4-FFF2-40B4-BE49-F238E27FC236}">
                      <a16:creationId xmlns:a16="http://schemas.microsoft.com/office/drawing/2014/main" id="{2ECB509B-15BC-4103-8871-2615D6418A33}"/>
                    </a:ext>
                  </a:extLst>
                </p:cNvPr>
                <p:cNvSpPr/>
                <p:nvPr/>
              </p:nvSpPr>
              <p:spPr>
                <a:xfrm rot="3077302">
                  <a:off x="3260889" y="3330532"/>
                  <a:ext cx="1084825" cy="567803"/>
                </a:xfrm>
                <a:custGeom>
                  <a:avLst/>
                  <a:gdLst>
                    <a:gd name="connsiteX0" fmla="*/ 0 w 1368152"/>
                    <a:gd name="connsiteY0" fmla="*/ 198022 h 792088"/>
                    <a:gd name="connsiteX1" fmla="*/ 972108 w 1368152"/>
                    <a:gd name="connsiteY1" fmla="*/ 198022 h 792088"/>
                    <a:gd name="connsiteX2" fmla="*/ 972108 w 1368152"/>
                    <a:gd name="connsiteY2" fmla="*/ 0 h 792088"/>
                    <a:gd name="connsiteX3" fmla="*/ 1368152 w 1368152"/>
                    <a:gd name="connsiteY3" fmla="*/ 396044 h 792088"/>
                    <a:gd name="connsiteX4" fmla="*/ 972108 w 1368152"/>
                    <a:gd name="connsiteY4" fmla="*/ 792088 h 792088"/>
                    <a:gd name="connsiteX5" fmla="*/ 972108 w 1368152"/>
                    <a:gd name="connsiteY5" fmla="*/ 594066 h 792088"/>
                    <a:gd name="connsiteX6" fmla="*/ 0 w 1368152"/>
                    <a:gd name="connsiteY6" fmla="*/ 594066 h 792088"/>
                    <a:gd name="connsiteX7" fmla="*/ 0 w 1368152"/>
                    <a:gd name="connsiteY7" fmla="*/ 198022 h 792088"/>
                    <a:gd name="connsiteX0" fmla="*/ 0 w 1912154"/>
                    <a:gd name="connsiteY0" fmla="*/ 198022 h 792088"/>
                    <a:gd name="connsiteX1" fmla="*/ 972108 w 1912154"/>
                    <a:gd name="connsiteY1" fmla="*/ 198022 h 792088"/>
                    <a:gd name="connsiteX2" fmla="*/ 972108 w 1912154"/>
                    <a:gd name="connsiteY2" fmla="*/ 0 h 792088"/>
                    <a:gd name="connsiteX3" fmla="*/ 1912154 w 1912154"/>
                    <a:gd name="connsiteY3" fmla="*/ 221734 h 792088"/>
                    <a:gd name="connsiteX4" fmla="*/ 972108 w 1912154"/>
                    <a:gd name="connsiteY4" fmla="*/ 792088 h 792088"/>
                    <a:gd name="connsiteX5" fmla="*/ 972108 w 1912154"/>
                    <a:gd name="connsiteY5" fmla="*/ 594066 h 792088"/>
                    <a:gd name="connsiteX6" fmla="*/ 0 w 1912154"/>
                    <a:gd name="connsiteY6" fmla="*/ 594066 h 792088"/>
                    <a:gd name="connsiteX7" fmla="*/ 0 w 1912154"/>
                    <a:gd name="connsiteY7" fmla="*/ 198022 h 792088"/>
                    <a:gd name="connsiteX0" fmla="*/ 0 w 2174379"/>
                    <a:gd name="connsiteY0" fmla="*/ 411623 h 792088"/>
                    <a:gd name="connsiteX1" fmla="*/ 1234333 w 2174379"/>
                    <a:gd name="connsiteY1" fmla="*/ 198022 h 792088"/>
                    <a:gd name="connsiteX2" fmla="*/ 1234333 w 2174379"/>
                    <a:gd name="connsiteY2" fmla="*/ 0 h 792088"/>
                    <a:gd name="connsiteX3" fmla="*/ 2174379 w 2174379"/>
                    <a:gd name="connsiteY3" fmla="*/ 221734 h 792088"/>
                    <a:gd name="connsiteX4" fmla="*/ 1234333 w 2174379"/>
                    <a:gd name="connsiteY4" fmla="*/ 792088 h 792088"/>
                    <a:gd name="connsiteX5" fmla="*/ 1234333 w 2174379"/>
                    <a:gd name="connsiteY5" fmla="*/ 594066 h 792088"/>
                    <a:gd name="connsiteX6" fmla="*/ 262225 w 2174379"/>
                    <a:gd name="connsiteY6" fmla="*/ 594066 h 792088"/>
                    <a:gd name="connsiteX7" fmla="*/ 0 w 2174379"/>
                    <a:gd name="connsiteY7" fmla="*/ 411623 h 792088"/>
                    <a:gd name="connsiteX0" fmla="*/ 0 w 2174379"/>
                    <a:gd name="connsiteY0" fmla="*/ 411623 h 792088"/>
                    <a:gd name="connsiteX1" fmla="*/ 1234333 w 2174379"/>
                    <a:gd name="connsiteY1" fmla="*/ 198022 h 792088"/>
                    <a:gd name="connsiteX2" fmla="*/ 1234333 w 2174379"/>
                    <a:gd name="connsiteY2" fmla="*/ 0 h 792088"/>
                    <a:gd name="connsiteX3" fmla="*/ 2174379 w 2174379"/>
                    <a:gd name="connsiteY3" fmla="*/ 221734 h 792088"/>
                    <a:gd name="connsiteX4" fmla="*/ 1234333 w 2174379"/>
                    <a:gd name="connsiteY4" fmla="*/ 792088 h 792088"/>
                    <a:gd name="connsiteX5" fmla="*/ 1234333 w 2174379"/>
                    <a:gd name="connsiteY5" fmla="*/ 594066 h 792088"/>
                    <a:gd name="connsiteX6" fmla="*/ 262225 w 2174379"/>
                    <a:gd name="connsiteY6" fmla="*/ 594066 h 792088"/>
                    <a:gd name="connsiteX7" fmla="*/ 0 w 2174379"/>
                    <a:gd name="connsiteY7" fmla="*/ 411623 h 792088"/>
                    <a:gd name="connsiteX0" fmla="*/ 0 w 2174379"/>
                    <a:gd name="connsiteY0" fmla="*/ 411623 h 835046"/>
                    <a:gd name="connsiteX1" fmla="*/ 1234333 w 2174379"/>
                    <a:gd name="connsiteY1" fmla="*/ 198022 h 835046"/>
                    <a:gd name="connsiteX2" fmla="*/ 1234333 w 2174379"/>
                    <a:gd name="connsiteY2" fmla="*/ 0 h 835046"/>
                    <a:gd name="connsiteX3" fmla="*/ 2174379 w 2174379"/>
                    <a:gd name="connsiteY3" fmla="*/ 221734 h 835046"/>
                    <a:gd name="connsiteX4" fmla="*/ 1234333 w 2174379"/>
                    <a:gd name="connsiteY4" fmla="*/ 792088 h 835046"/>
                    <a:gd name="connsiteX5" fmla="*/ 1234333 w 2174379"/>
                    <a:gd name="connsiteY5" fmla="*/ 594066 h 835046"/>
                    <a:gd name="connsiteX6" fmla="*/ 115082 w 2174379"/>
                    <a:gd name="connsiteY6" fmla="*/ 835046 h 835046"/>
                    <a:gd name="connsiteX7" fmla="*/ 0 w 2174379"/>
                    <a:gd name="connsiteY7" fmla="*/ 411623 h 835046"/>
                    <a:gd name="connsiteX0" fmla="*/ 0 w 2174379"/>
                    <a:gd name="connsiteY0" fmla="*/ 411623 h 792088"/>
                    <a:gd name="connsiteX1" fmla="*/ 1234333 w 2174379"/>
                    <a:gd name="connsiteY1" fmla="*/ 198022 h 792088"/>
                    <a:gd name="connsiteX2" fmla="*/ 1234333 w 2174379"/>
                    <a:gd name="connsiteY2" fmla="*/ 0 h 792088"/>
                    <a:gd name="connsiteX3" fmla="*/ 2174379 w 2174379"/>
                    <a:gd name="connsiteY3" fmla="*/ 221734 h 792088"/>
                    <a:gd name="connsiteX4" fmla="*/ 1234333 w 2174379"/>
                    <a:gd name="connsiteY4" fmla="*/ 792088 h 792088"/>
                    <a:gd name="connsiteX5" fmla="*/ 1234333 w 2174379"/>
                    <a:gd name="connsiteY5" fmla="*/ 594066 h 792088"/>
                    <a:gd name="connsiteX6" fmla="*/ 0 w 2174379"/>
                    <a:gd name="connsiteY6" fmla="*/ 411623 h 792088"/>
                    <a:gd name="connsiteX0" fmla="*/ 0 w 2406650"/>
                    <a:gd name="connsiteY0" fmla="*/ 537493 h 792088"/>
                    <a:gd name="connsiteX1" fmla="*/ 1466604 w 2406650"/>
                    <a:gd name="connsiteY1" fmla="*/ 198022 h 792088"/>
                    <a:gd name="connsiteX2" fmla="*/ 1466604 w 2406650"/>
                    <a:gd name="connsiteY2" fmla="*/ 0 h 792088"/>
                    <a:gd name="connsiteX3" fmla="*/ 2406650 w 2406650"/>
                    <a:gd name="connsiteY3" fmla="*/ 221734 h 792088"/>
                    <a:gd name="connsiteX4" fmla="*/ 1466604 w 2406650"/>
                    <a:gd name="connsiteY4" fmla="*/ 792088 h 792088"/>
                    <a:gd name="connsiteX5" fmla="*/ 1466604 w 2406650"/>
                    <a:gd name="connsiteY5" fmla="*/ 594066 h 792088"/>
                    <a:gd name="connsiteX6" fmla="*/ 0 w 2406650"/>
                    <a:gd name="connsiteY6" fmla="*/ 537493 h 792088"/>
                    <a:gd name="connsiteX0" fmla="*/ 0 w 2406650"/>
                    <a:gd name="connsiteY0" fmla="*/ 537493 h 792088"/>
                    <a:gd name="connsiteX1" fmla="*/ 1466604 w 2406650"/>
                    <a:gd name="connsiteY1" fmla="*/ 198022 h 792088"/>
                    <a:gd name="connsiteX2" fmla="*/ 1466604 w 2406650"/>
                    <a:gd name="connsiteY2" fmla="*/ 0 h 792088"/>
                    <a:gd name="connsiteX3" fmla="*/ 2406650 w 2406650"/>
                    <a:gd name="connsiteY3" fmla="*/ 221734 h 792088"/>
                    <a:gd name="connsiteX4" fmla="*/ 1466604 w 2406650"/>
                    <a:gd name="connsiteY4" fmla="*/ 792088 h 792088"/>
                    <a:gd name="connsiteX5" fmla="*/ 1466604 w 2406650"/>
                    <a:gd name="connsiteY5" fmla="*/ 594066 h 792088"/>
                    <a:gd name="connsiteX6" fmla="*/ 0 w 2406650"/>
                    <a:gd name="connsiteY6" fmla="*/ 537493 h 792088"/>
                    <a:gd name="connsiteX0" fmla="*/ 0 w 2406650"/>
                    <a:gd name="connsiteY0" fmla="*/ 537493 h 792088"/>
                    <a:gd name="connsiteX1" fmla="*/ 1466604 w 2406650"/>
                    <a:gd name="connsiteY1" fmla="*/ 198022 h 792088"/>
                    <a:gd name="connsiteX2" fmla="*/ 1466604 w 2406650"/>
                    <a:gd name="connsiteY2" fmla="*/ 0 h 792088"/>
                    <a:gd name="connsiteX3" fmla="*/ 2406650 w 2406650"/>
                    <a:gd name="connsiteY3" fmla="*/ 221734 h 792088"/>
                    <a:gd name="connsiteX4" fmla="*/ 1466604 w 2406650"/>
                    <a:gd name="connsiteY4" fmla="*/ 792088 h 792088"/>
                    <a:gd name="connsiteX5" fmla="*/ 1466604 w 2406650"/>
                    <a:gd name="connsiteY5" fmla="*/ 594066 h 792088"/>
                    <a:gd name="connsiteX6" fmla="*/ 0 w 2406650"/>
                    <a:gd name="connsiteY6" fmla="*/ 537493 h 792088"/>
                    <a:gd name="connsiteX0" fmla="*/ 0 w 2406650"/>
                    <a:gd name="connsiteY0" fmla="*/ 537493 h 792088"/>
                    <a:gd name="connsiteX1" fmla="*/ 1466604 w 2406650"/>
                    <a:gd name="connsiteY1" fmla="*/ 198022 h 792088"/>
                    <a:gd name="connsiteX2" fmla="*/ 1466604 w 2406650"/>
                    <a:gd name="connsiteY2" fmla="*/ 0 h 792088"/>
                    <a:gd name="connsiteX3" fmla="*/ 2406650 w 2406650"/>
                    <a:gd name="connsiteY3" fmla="*/ 221734 h 792088"/>
                    <a:gd name="connsiteX4" fmla="*/ 1466604 w 2406650"/>
                    <a:gd name="connsiteY4" fmla="*/ 792088 h 792088"/>
                    <a:gd name="connsiteX5" fmla="*/ 1466604 w 2406650"/>
                    <a:gd name="connsiteY5" fmla="*/ 594066 h 792088"/>
                    <a:gd name="connsiteX6" fmla="*/ 0 w 2406650"/>
                    <a:gd name="connsiteY6" fmla="*/ 537493 h 792088"/>
                    <a:gd name="connsiteX0" fmla="*/ 0 w 2406650"/>
                    <a:gd name="connsiteY0" fmla="*/ 537493 h 792088"/>
                    <a:gd name="connsiteX1" fmla="*/ 1466604 w 2406650"/>
                    <a:gd name="connsiteY1" fmla="*/ 198022 h 792088"/>
                    <a:gd name="connsiteX2" fmla="*/ 1466604 w 2406650"/>
                    <a:gd name="connsiteY2" fmla="*/ 0 h 792088"/>
                    <a:gd name="connsiteX3" fmla="*/ 2406650 w 2406650"/>
                    <a:gd name="connsiteY3" fmla="*/ 221734 h 792088"/>
                    <a:gd name="connsiteX4" fmla="*/ 1466604 w 2406650"/>
                    <a:gd name="connsiteY4" fmla="*/ 792088 h 792088"/>
                    <a:gd name="connsiteX5" fmla="*/ 1466604 w 2406650"/>
                    <a:gd name="connsiteY5" fmla="*/ 594066 h 792088"/>
                    <a:gd name="connsiteX6" fmla="*/ 0 w 2406650"/>
                    <a:gd name="connsiteY6" fmla="*/ 537493 h 792088"/>
                    <a:gd name="connsiteX0" fmla="*/ 0 w 2274590"/>
                    <a:gd name="connsiteY0" fmla="*/ 568675 h 823270"/>
                    <a:gd name="connsiteX1" fmla="*/ 1466604 w 2274590"/>
                    <a:gd name="connsiteY1" fmla="*/ 229204 h 823270"/>
                    <a:gd name="connsiteX2" fmla="*/ 1466604 w 2274590"/>
                    <a:gd name="connsiteY2" fmla="*/ 31182 h 823270"/>
                    <a:gd name="connsiteX3" fmla="*/ 2274590 w 2274590"/>
                    <a:gd name="connsiteY3" fmla="*/ 0 h 823270"/>
                    <a:gd name="connsiteX4" fmla="*/ 1466604 w 2274590"/>
                    <a:gd name="connsiteY4" fmla="*/ 823270 h 823270"/>
                    <a:gd name="connsiteX5" fmla="*/ 1466604 w 2274590"/>
                    <a:gd name="connsiteY5" fmla="*/ 625248 h 823270"/>
                    <a:gd name="connsiteX6" fmla="*/ 0 w 2274590"/>
                    <a:gd name="connsiteY6" fmla="*/ 568675 h 823270"/>
                    <a:gd name="connsiteX0" fmla="*/ 0 w 2274590"/>
                    <a:gd name="connsiteY0" fmla="*/ 680502 h 935097"/>
                    <a:gd name="connsiteX1" fmla="*/ 1466604 w 2274590"/>
                    <a:gd name="connsiteY1" fmla="*/ 341031 h 935097"/>
                    <a:gd name="connsiteX2" fmla="*/ 1249364 w 2274590"/>
                    <a:gd name="connsiteY2" fmla="*/ 0 h 935097"/>
                    <a:gd name="connsiteX3" fmla="*/ 2274590 w 2274590"/>
                    <a:gd name="connsiteY3" fmla="*/ 111827 h 935097"/>
                    <a:gd name="connsiteX4" fmla="*/ 1466604 w 2274590"/>
                    <a:gd name="connsiteY4" fmla="*/ 935097 h 935097"/>
                    <a:gd name="connsiteX5" fmla="*/ 1466604 w 2274590"/>
                    <a:gd name="connsiteY5" fmla="*/ 737075 h 935097"/>
                    <a:gd name="connsiteX6" fmla="*/ 0 w 2274590"/>
                    <a:gd name="connsiteY6" fmla="*/ 680502 h 935097"/>
                    <a:gd name="connsiteX0" fmla="*/ 0 w 2274590"/>
                    <a:gd name="connsiteY0" fmla="*/ 680502 h 935097"/>
                    <a:gd name="connsiteX1" fmla="*/ 1402615 w 2274590"/>
                    <a:gd name="connsiteY1" fmla="*/ 315211 h 935097"/>
                    <a:gd name="connsiteX2" fmla="*/ 1249364 w 2274590"/>
                    <a:gd name="connsiteY2" fmla="*/ 0 h 935097"/>
                    <a:gd name="connsiteX3" fmla="*/ 2274590 w 2274590"/>
                    <a:gd name="connsiteY3" fmla="*/ 111827 h 935097"/>
                    <a:gd name="connsiteX4" fmla="*/ 1466604 w 2274590"/>
                    <a:gd name="connsiteY4" fmla="*/ 935097 h 935097"/>
                    <a:gd name="connsiteX5" fmla="*/ 1466604 w 2274590"/>
                    <a:gd name="connsiteY5" fmla="*/ 737075 h 935097"/>
                    <a:gd name="connsiteX6" fmla="*/ 0 w 2274590"/>
                    <a:gd name="connsiteY6" fmla="*/ 680502 h 935097"/>
                    <a:gd name="connsiteX0" fmla="*/ 0 w 2274590"/>
                    <a:gd name="connsiteY0" fmla="*/ 680502 h 935097"/>
                    <a:gd name="connsiteX1" fmla="*/ 1402615 w 2274590"/>
                    <a:gd name="connsiteY1" fmla="*/ 315211 h 935097"/>
                    <a:gd name="connsiteX2" fmla="*/ 1249364 w 2274590"/>
                    <a:gd name="connsiteY2" fmla="*/ 0 h 935097"/>
                    <a:gd name="connsiteX3" fmla="*/ 2274590 w 2274590"/>
                    <a:gd name="connsiteY3" fmla="*/ 111827 h 935097"/>
                    <a:gd name="connsiteX4" fmla="*/ 1466604 w 2274590"/>
                    <a:gd name="connsiteY4" fmla="*/ 935097 h 935097"/>
                    <a:gd name="connsiteX5" fmla="*/ 1466604 w 2274590"/>
                    <a:gd name="connsiteY5" fmla="*/ 737075 h 935097"/>
                    <a:gd name="connsiteX6" fmla="*/ 0 w 2274590"/>
                    <a:gd name="connsiteY6" fmla="*/ 680502 h 935097"/>
                    <a:gd name="connsiteX0" fmla="*/ 0 w 2274590"/>
                    <a:gd name="connsiteY0" fmla="*/ 680502 h 1028547"/>
                    <a:gd name="connsiteX1" fmla="*/ 1402615 w 2274590"/>
                    <a:gd name="connsiteY1" fmla="*/ 315211 h 1028547"/>
                    <a:gd name="connsiteX2" fmla="*/ 1249364 w 2274590"/>
                    <a:gd name="connsiteY2" fmla="*/ 0 h 1028547"/>
                    <a:gd name="connsiteX3" fmla="*/ 2274590 w 2274590"/>
                    <a:gd name="connsiteY3" fmla="*/ 111827 h 1028547"/>
                    <a:gd name="connsiteX4" fmla="*/ 1623990 w 2274590"/>
                    <a:gd name="connsiteY4" fmla="*/ 1028547 h 1028547"/>
                    <a:gd name="connsiteX5" fmla="*/ 1466604 w 2274590"/>
                    <a:gd name="connsiteY5" fmla="*/ 737075 h 1028547"/>
                    <a:gd name="connsiteX6" fmla="*/ 0 w 2274590"/>
                    <a:gd name="connsiteY6" fmla="*/ 680502 h 1028547"/>
                    <a:gd name="connsiteX0" fmla="*/ 0 w 2274590"/>
                    <a:gd name="connsiteY0" fmla="*/ 680502 h 1028547"/>
                    <a:gd name="connsiteX1" fmla="*/ 1402615 w 2274590"/>
                    <a:gd name="connsiteY1" fmla="*/ 315211 h 1028547"/>
                    <a:gd name="connsiteX2" fmla="*/ 1249364 w 2274590"/>
                    <a:gd name="connsiteY2" fmla="*/ 0 h 1028547"/>
                    <a:gd name="connsiteX3" fmla="*/ 2274590 w 2274590"/>
                    <a:gd name="connsiteY3" fmla="*/ 111827 h 1028547"/>
                    <a:gd name="connsiteX4" fmla="*/ 1623990 w 2274590"/>
                    <a:gd name="connsiteY4" fmla="*/ 1028547 h 1028547"/>
                    <a:gd name="connsiteX5" fmla="*/ 1532180 w 2274590"/>
                    <a:gd name="connsiteY5" fmla="*/ 599294 h 1028547"/>
                    <a:gd name="connsiteX6" fmla="*/ 0 w 2274590"/>
                    <a:gd name="connsiteY6" fmla="*/ 680502 h 1028547"/>
                    <a:gd name="connsiteX0" fmla="*/ 0 w 2274590"/>
                    <a:gd name="connsiteY0" fmla="*/ 680502 h 1028547"/>
                    <a:gd name="connsiteX1" fmla="*/ 1402615 w 2274590"/>
                    <a:gd name="connsiteY1" fmla="*/ 315211 h 1028547"/>
                    <a:gd name="connsiteX2" fmla="*/ 1249364 w 2274590"/>
                    <a:gd name="connsiteY2" fmla="*/ 0 h 1028547"/>
                    <a:gd name="connsiteX3" fmla="*/ 2274590 w 2274590"/>
                    <a:gd name="connsiteY3" fmla="*/ 111827 h 1028547"/>
                    <a:gd name="connsiteX4" fmla="*/ 1623990 w 2274590"/>
                    <a:gd name="connsiteY4" fmla="*/ 1028547 h 1028547"/>
                    <a:gd name="connsiteX5" fmla="*/ 1532180 w 2274590"/>
                    <a:gd name="connsiteY5" fmla="*/ 599294 h 1028547"/>
                    <a:gd name="connsiteX6" fmla="*/ 0 w 2274590"/>
                    <a:gd name="connsiteY6" fmla="*/ 680502 h 1028547"/>
                    <a:gd name="connsiteX0" fmla="*/ 0 w 2274590"/>
                    <a:gd name="connsiteY0" fmla="*/ 680502 h 1028547"/>
                    <a:gd name="connsiteX1" fmla="*/ 1402615 w 2274590"/>
                    <a:gd name="connsiteY1" fmla="*/ 315211 h 1028547"/>
                    <a:gd name="connsiteX2" fmla="*/ 1249364 w 2274590"/>
                    <a:gd name="connsiteY2" fmla="*/ 0 h 1028547"/>
                    <a:gd name="connsiteX3" fmla="*/ 2274590 w 2274590"/>
                    <a:gd name="connsiteY3" fmla="*/ 111827 h 1028547"/>
                    <a:gd name="connsiteX4" fmla="*/ 1623990 w 2274590"/>
                    <a:gd name="connsiteY4" fmla="*/ 1028547 h 1028547"/>
                    <a:gd name="connsiteX5" fmla="*/ 1532180 w 2274590"/>
                    <a:gd name="connsiteY5" fmla="*/ 599294 h 1028547"/>
                    <a:gd name="connsiteX6" fmla="*/ 0 w 2274590"/>
                    <a:gd name="connsiteY6" fmla="*/ 680502 h 1028547"/>
                    <a:gd name="connsiteX0" fmla="*/ 0 w 2274590"/>
                    <a:gd name="connsiteY0" fmla="*/ 680502 h 1028547"/>
                    <a:gd name="connsiteX1" fmla="*/ 1402615 w 2274590"/>
                    <a:gd name="connsiteY1" fmla="*/ 315211 h 1028547"/>
                    <a:gd name="connsiteX2" fmla="*/ 1249364 w 2274590"/>
                    <a:gd name="connsiteY2" fmla="*/ 0 h 1028547"/>
                    <a:gd name="connsiteX3" fmla="*/ 2274590 w 2274590"/>
                    <a:gd name="connsiteY3" fmla="*/ 111827 h 1028547"/>
                    <a:gd name="connsiteX4" fmla="*/ 1623990 w 2274590"/>
                    <a:gd name="connsiteY4" fmla="*/ 1028547 h 1028547"/>
                    <a:gd name="connsiteX5" fmla="*/ 1532180 w 2274590"/>
                    <a:gd name="connsiteY5" fmla="*/ 599294 h 1028547"/>
                    <a:gd name="connsiteX6" fmla="*/ 0 w 2274590"/>
                    <a:gd name="connsiteY6" fmla="*/ 680502 h 1028547"/>
                    <a:gd name="connsiteX0" fmla="*/ 0 w 2274590"/>
                    <a:gd name="connsiteY0" fmla="*/ 680502 h 1028547"/>
                    <a:gd name="connsiteX1" fmla="*/ 1402615 w 2274590"/>
                    <a:gd name="connsiteY1" fmla="*/ 315211 h 1028547"/>
                    <a:gd name="connsiteX2" fmla="*/ 1249364 w 2274590"/>
                    <a:gd name="connsiteY2" fmla="*/ 0 h 1028547"/>
                    <a:gd name="connsiteX3" fmla="*/ 2274590 w 2274590"/>
                    <a:gd name="connsiteY3" fmla="*/ 111827 h 1028547"/>
                    <a:gd name="connsiteX4" fmla="*/ 1623990 w 2274590"/>
                    <a:gd name="connsiteY4" fmla="*/ 1028547 h 1028547"/>
                    <a:gd name="connsiteX5" fmla="*/ 1532180 w 2274590"/>
                    <a:gd name="connsiteY5" fmla="*/ 599294 h 1028547"/>
                    <a:gd name="connsiteX6" fmla="*/ 0 w 2274590"/>
                    <a:gd name="connsiteY6" fmla="*/ 680502 h 1028547"/>
                    <a:gd name="connsiteX0" fmla="*/ 0 w 2274590"/>
                    <a:gd name="connsiteY0" fmla="*/ 680502 h 1028547"/>
                    <a:gd name="connsiteX1" fmla="*/ 1402615 w 2274590"/>
                    <a:gd name="connsiteY1" fmla="*/ 315211 h 1028547"/>
                    <a:gd name="connsiteX2" fmla="*/ 1249364 w 2274590"/>
                    <a:gd name="connsiteY2" fmla="*/ 0 h 1028547"/>
                    <a:gd name="connsiteX3" fmla="*/ 2274590 w 2274590"/>
                    <a:gd name="connsiteY3" fmla="*/ 111827 h 1028547"/>
                    <a:gd name="connsiteX4" fmla="*/ 1623990 w 2274590"/>
                    <a:gd name="connsiteY4" fmla="*/ 1028547 h 1028547"/>
                    <a:gd name="connsiteX5" fmla="*/ 1532180 w 2274590"/>
                    <a:gd name="connsiteY5" fmla="*/ 599294 h 1028547"/>
                    <a:gd name="connsiteX6" fmla="*/ 0 w 2274590"/>
                    <a:gd name="connsiteY6" fmla="*/ 680502 h 1028547"/>
                    <a:gd name="connsiteX0" fmla="*/ 0 w 2274590"/>
                    <a:gd name="connsiteY0" fmla="*/ 680502 h 1028547"/>
                    <a:gd name="connsiteX1" fmla="*/ 1442345 w 2274590"/>
                    <a:gd name="connsiteY1" fmla="*/ 353927 h 1028547"/>
                    <a:gd name="connsiteX2" fmla="*/ 1249364 w 2274590"/>
                    <a:gd name="connsiteY2" fmla="*/ 0 h 1028547"/>
                    <a:gd name="connsiteX3" fmla="*/ 2274590 w 2274590"/>
                    <a:gd name="connsiteY3" fmla="*/ 111827 h 1028547"/>
                    <a:gd name="connsiteX4" fmla="*/ 1623990 w 2274590"/>
                    <a:gd name="connsiteY4" fmla="*/ 1028547 h 1028547"/>
                    <a:gd name="connsiteX5" fmla="*/ 1532180 w 2274590"/>
                    <a:gd name="connsiteY5" fmla="*/ 599294 h 1028547"/>
                    <a:gd name="connsiteX6" fmla="*/ 0 w 2274590"/>
                    <a:gd name="connsiteY6" fmla="*/ 680502 h 1028547"/>
                    <a:gd name="connsiteX0" fmla="*/ 0 w 2274590"/>
                    <a:gd name="connsiteY0" fmla="*/ 680502 h 1028547"/>
                    <a:gd name="connsiteX1" fmla="*/ 1442345 w 2274590"/>
                    <a:gd name="connsiteY1" fmla="*/ 353927 h 1028547"/>
                    <a:gd name="connsiteX2" fmla="*/ 1249364 w 2274590"/>
                    <a:gd name="connsiteY2" fmla="*/ 0 h 1028547"/>
                    <a:gd name="connsiteX3" fmla="*/ 2274590 w 2274590"/>
                    <a:gd name="connsiteY3" fmla="*/ 111827 h 1028547"/>
                    <a:gd name="connsiteX4" fmla="*/ 1623990 w 2274590"/>
                    <a:gd name="connsiteY4" fmla="*/ 1028547 h 1028547"/>
                    <a:gd name="connsiteX5" fmla="*/ 1532180 w 2274590"/>
                    <a:gd name="connsiteY5" fmla="*/ 599294 h 1028547"/>
                    <a:gd name="connsiteX6" fmla="*/ 0 w 2274590"/>
                    <a:gd name="connsiteY6" fmla="*/ 680502 h 1028547"/>
                    <a:gd name="connsiteX0" fmla="*/ 0 w 2274590"/>
                    <a:gd name="connsiteY0" fmla="*/ 680502 h 1028547"/>
                    <a:gd name="connsiteX1" fmla="*/ 1381997 w 2274590"/>
                    <a:gd name="connsiteY1" fmla="*/ 208891 h 1028547"/>
                    <a:gd name="connsiteX2" fmla="*/ 1249364 w 2274590"/>
                    <a:gd name="connsiteY2" fmla="*/ 0 h 1028547"/>
                    <a:gd name="connsiteX3" fmla="*/ 2274590 w 2274590"/>
                    <a:gd name="connsiteY3" fmla="*/ 111827 h 1028547"/>
                    <a:gd name="connsiteX4" fmla="*/ 1623990 w 2274590"/>
                    <a:gd name="connsiteY4" fmla="*/ 1028547 h 1028547"/>
                    <a:gd name="connsiteX5" fmla="*/ 1532180 w 2274590"/>
                    <a:gd name="connsiteY5" fmla="*/ 599294 h 1028547"/>
                    <a:gd name="connsiteX6" fmla="*/ 0 w 2274590"/>
                    <a:gd name="connsiteY6" fmla="*/ 680502 h 1028547"/>
                    <a:gd name="connsiteX0" fmla="*/ 0 w 2274590"/>
                    <a:gd name="connsiteY0" fmla="*/ 680502 h 1028547"/>
                    <a:gd name="connsiteX1" fmla="*/ 1423781 w 2274590"/>
                    <a:gd name="connsiteY1" fmla="*/ 291992 h 1028547"/>
                    <a:gd name="connsiteX2" fmla="*/ 1249364 w 2274590"/>
                    <a:gd name="connsiteY2" fmla="*/ 0 h 1028547"/>
                    <a:gd name="connsiteX3" fmla="*/ 2274590 w 2274590"/>
                    <a:gd name="connsiteY3" fmla="*/ 111827 h 1028547"/>
                    <a:gd name="connsiteX4" fmla="*/ 1623990 w 2274590"/>
                    <a:gd name="connsiteY4" fmla="*/ 1028547 h 1028547"/>
                    <a:gd name="connsiteX5" fmla="*/ 1532180 w 2274590"/>
                    <a:gd name="connsiteY5" fmla="*/ 599294 h 1028547"/>
                    <a:gd name="connsiteX6" fmla="*/ 0 w 2274590"/>
                    <a:gd name="connsiteY6" fmla="*/ 680502 h 1028547"/>
                    <a:gd name="connsiteX0" fmla="*/ 0 w 2274590"/>
                    <a:gd name="connsiteY0" fmla="*/ 680502 h 1028547"/>
                    <a:gd name="connsiteX1" fmla="*/ 1412418 w 2274590"/>
                    <a:gd name="connsiteY1" fmla="*/ 329149 h 1028547"/>
                    <a:gd name="connsiteX2" fmla="*/ 1249364 w 2274590"/>
                    <a:gd name="connsiteY2" fmla="*/ 0 h 1028547"/>
                    <a:gd name="connsiteX3" fmla="*/ 2274590 w 2274590"/>
                    <a:gd name="connsiteY3" fmla="*/ 111827 h 1028547"/>
                    <a:gd name="connsiteX4" fmla="*/ 1623990 w 2274590"/>
                    <a:gd name="connsiteY4" fmla="*/ 1028547 h 1028547"/>
                    <a:gd name="connsiteX5" fmla="*/ 1532180 w 2274590"/>
                    <a:gd name="connsiteY5" fmla="*/ 599294 h 1028547"/>
                    <a:gd name="connsiteX6" fmla="*/ 0 w 2274590"/>
                    <a:gd name="connsiteY6" fmla="*/ 680502 h 1028547"/>
                    <a:gd name="connsiteX0" fmla="*/ 0 w 2274590"/>
                    <a:gd name="connsiteY0" fmla="*/ 622701 h 970746"/>
                    <a:gd name="connsiteX1" fmla="*/ 1412418 w 2274590"/>
                    <a:gd name="connsiteY1" fmla="*/ 271348 h 970746"/>
                    <a:gd name="connsiteX2" fmla="*/ 1244189 w 2274590"/>
                    <a:gd name="connsiteY2" fmla="*/ 0 h 970746"/>
                    <a:gd name="connsiteX3" fmla="*/ 2274590 w 2274590"/>
                    <a:gd name="connsiteY3" fmla="*/ 54026 h 970746"/>
                    <a:gd name="connsiteX4" fmla="*/ 1623990 w 2274590"/>
                    <a:gd name="connsiteY4" fmla="*/ 970746 h 970746"/>
                    <a:gd name="connsiteX5" fmla="*/ 1532180 w 2274590"/>
                    <a:gd name="connsiteY5" fmla="*/ 541493 h 970746"/>
                    <a:gd name="connsiteX6" fmla="*/ 0 w 2274590"/>
                    <a:gd name="connsiteY6" fmla="*/ 622701 h 970746"/>
                    <a:gd name="connsiteX0" fmla="*/ 0 w 2274590"/>
                    <a:gd name="connsiteY0" fmla="*/ 622701 h 795262"/>
                    <a:gd name="connsiteX1" fmla="*/ 1412418 w 2274590"/>
                    <a:gd name="connsiteY1" fmla="*/ 271348 h 795262"/>
                    <a:gd name="connsiteX2" fmla="*/ 1244189 w 2274590"/>
                    <a:gd name="connsiteY2" fmla="*/ 0 h 795262"/>
                    <a:gd name="connsiteX3" fmla="*/ 2274590 w 2274590"/>
                    <a:gd name="connsiteY3" fmla="*/ 54026 h 795262"/>
                    <a:gd name="connsiteX4" fmla="*/ 1571390 w 2274590"/>
                    <a:gd name="connsiteY4" fmla="*/ 795262 h 795262"/>
                    <a:gd name="connsiteX5" fmla="*/ 1532180 w 2274590"/>
                    <a:gd name="connsiteY5" fmla="*/ 541493 h 795262"/>
                    <a:gd name="connsiteX6" fmla="*/ 0 w 2274590"/>
                    <a:gd name="connsiteY6" fmla="*/ 622701 h 795262"/>
                    <a:gd name="connsiteX0" fmla="*/ 0 w 2067618"/>
                    <a:gd name="connsiteY0" fmla="*/ 622701 h 795262"/>
                    <a:gd name="connsiteX1" fmla="*/ 1412418 w 2067618"/>
                    <a:gd name="connsiteY1" fmla="*/ 271348 h 795262"/>
                    <a:gd name="connsiteX2" fmla="*/ 1244189 w 2067618"/>
                    <a:gd name="connsiteY2" fmla="*/ 0 h 795262"/>
                    <a:gd name="connsiteX3" fmla="*/ 2067618 w 2067618"/>
                    <a:gd name="connsiteY3" fmla="*/ 132939 h 795262"/>
                    <a:gd name="connsiteX4" fmla="*/ 1571390 w 2067618"/>
                    <a:gd name="connsiteY4" fmla="*/ 795262 h 795262"/>
                    <a:gd name="connsiteX5" fmla="*/ 1532180 w 2067618"/>
                    <a:gd name="connsiteY5" fmla="*/ 541493 h 795262"/>
                    <a:gd name="connsiteX6" fmla="*/ 0 w 2067618"/>
                    <a:gd name="connsiteY6" fmla="*/ 622701 h 795262"/>
                    <a:gd name="connsiteX0" fmla="*/ 0 w 2067618"/>
                    <a:gd name="connsiteY0" fmla="*/ 622701 h 846901"/>
                    <a:gd name="connsiteX1" fmla="*/ 1412418 w 2067618"/>
                    <a:gd name="connsiteY1" fmla="*/ 271348 h 846901"/>
                    <a:gd name="connsiteX2" fmla="*/ 1244189 w 2067618"/>
                    <a:gd name="connsiteY2" fmla="*/ 0 h 846901"/>
                    <a:gd name="connsiteX3" fmla="*/ 2067618 w 2067618"/>
                    <a:gd name="connsiteY3" fmla="*/ 132939 h 846901"/>
                    <a:gd name="connsiteX4" fmla="*/ 1699368 w 2067618"/>
                    <a:gd name="connsiteY4" fmla="*/ 846901 h 846901"/>
                    <a:gd name="connsiteX5" fmla="*/ 1532180 w 2067618"/>
                    <a:gd name="connsiteY5" fmla="*/ 541493 h 846901"/>
                    <a:gd name="connsiteX6" fmla="*/ 0 w 2067618"/>
                    <a:gd name="connsiteY6" fmla="*/ 622701 h 846901"/>
                    <a:gd name="connsiteX0" fmla="*/ 0 w 2067618"/>
                    <a:gd name="connsiteY0" fmla="*/ 622701 h 846901"/>
                    <a:gd name="connsiteX1" fmla="*/ 1412418 w 2067618"/>
                    <a:gd name="connsiteY1" fmla="*/ 271348 h 846901"/>
                    <a:gd name="connsiteX2" fmla="*/ 1244189 w 2067618"/>
                    <a:gd name="connsiteY2" fmla="*/ 0 h 846901"/>
                    <a:gd name="connsiteX3" fmla="*/ 2067618 w 2067618"/>
                    <a:gd name="connsiteY3" fmla="*/ 132939 h 846901"/>
                    <a:gd name="connsiteX4" fmla="*/ 1699368 w 2067618"/>
                    <a:gd name="connsiteY4" fmla="*/ 846901 h 846901"/>
                    <a:gd name="connsiteX5" fmla="*/ 1547157 w 2067618"/>
                    <a:gd name="connsiteY5" fmla="*/ 497629 h 846901"/>
                    <a:gd name="connsiteX6" fmla="*/ 0 w 2067618"/>
                    <a:gd name="connsiteY6" fmla="*/ 622701 h 846901"/>
                    <a:gd name="connsiteX0" fmla="*/ 0 w 2067618"/>
                    <a:gd name="connsiteY0" fmla="*/ 622701 h 847911"/>
                    <a:gd name="connsiteX1" fmla="*/ 1412418 w 2067618"/>
                    <a:gd name="connsiteY1" fmla="*/ 271348 h 847911"/>
                    <a:gd name="connsiteX2" fmla="*/ 1244189 w 2067618"/>
                    <a:gd name="connsiteY2" fmla="*/ 0 h 847911"/>
                    <a:gd name="connsiteX3" fmla="*/ 2067618 w 2067618"/>
                    <a:gd name="connsiteY3" fmla="*/ 132939 h 847911"/>
                    <a:gd name="connsiteX4" fmla="*/ 1699368 w 2067618"/>
                    <a:gd name="connsiteY4" fmla="*/ 846901 h 847911"/>
                    <a:gd name="connsiteX5" fmla="*/ 1547157 w 2067618"/>
                    <a:gd name="connsiteY5" fmla="*/ 497629 h 847911"/>
                    <a:gd name="connsiteX6" fmla="*/ 0 w 2067618"/>
                    <a:gd name="connsiteY6" fmla="*/ 622701 h 847911"/>
                    <a:gd name="connsiteX0" fmla="*/ 0 w 2067618"/>
                    <a:gd name="connsiteY0" fmla="*/ 622701 h 846901"/>
                    <a:gd name="connsiteX1" fmla="*/ 1412418 w 2067618"/>
                    <a:gd name="connsiteY1" fmla="*/ 271348 h 846901"/>
                    <a:gd name="connsiteX2" fmla="*/ 1244189 w 2067618"/>
                    <a:gd name="connsiteY2" fmla="*/ 0 h 846901"/>
                    <a:gd name="connsiteX3" fmla="*/ 2067618 w 2067618"/>
                    <a:gd name="connsiteY3" fmla="*/ 132939 h 846901"/>
                    <a:gd name="connsiteX4" fmla="*/ 1699368 w 2067618"/>
                    <a:gd name="connsiteY4" fmla="*/ 846901 h 846901"/>
                    <a:gd name="connsiteX5" fmla="*/ 1547157 w 2067618"/>
                    <a:gd name="connsiteY5" fmla="*/ 497629 h 846901"/>
                    <a:gd name="connsiteX6" fmla="*/ 0 w 2067618"/>
                    <a:gd name="connsiteY6" fmla="*/ 622701 h 846901"/>
                    <a:gd name="connsiteX0" fmla="*/ 0 w 2067618"/>
                    <a:gd name="connsiteY0" fmla="*/ 622701 h 846901"/>
                    <a:gd name="connsiteX1" fmla="*/ 1412418 w 2067618"/>
                    <a:gd name="connsiteY1" fmla="*/ 271348 h 846901"/>
                    <a:gd name="connsiteX2" fmla="*/ 1244189 w 2067618"/>
                    <a:gd name="connsiteY2" fmla="*/ 0 h 846901"/>
                    <a:gd name="connsiteX3" fmla="*/ 2067618 w 2067618"/>
                    <a:gd name="connsiteY3" fmla="*/ 132939 h 846901"/>
                    <a:gd name="connsiteX4" fmla="*/ 1699368 w 2067618"/>
                    <a:gd name="connsiteY4" fmla="*/ 846901 h 846901"/>
                    <a:gd name="connsiteX5" fmla="*/ 1547157 w 2067618"/>
                    <a:gd name="connsiteY5" fmla="*/ 497629 h 846901"/>
                    <a:gd name="connsiteX6" fmla="*/ 0 w 2067618"/>
                    <a:gd name="connsiteY6" fmla="*/ 622701 h 846901"/>
                    <a:gd name="connsiteX0" fmla="*/ 0 w 2067618"/>
                    <a:gd name="connsiteY0" fmla="*/ 622701 h 846901"/>
                    <a:gd name="connsiteX1" fmla="*/ 1412418 w 2067618"/>
                    <a:gd name="connsiteY1" fmla="*/ 271348 h 846901"/>
                    <a:gd name="connsiteX2" fmla="*/ 1244189 w 2067618"/>
                    <a:gd name="connsiteY2" fmla="*/ 0 h 846901"/>
                    <a:gd name="connsiteX3" fmla="*/ 2067618 w 2067618"/>
                    <a:gd name="connsiteY3" fmla="*/ 132939 h 846901"/>
                    <a:gd name="connsiteX4" fmla="*/ 1699368 w 2067618"/>
                    <a:gd name="connsiteY4" fmla="*/ 846901 h 846901"/>
                    <a:gd name="connsiteX5" fmla="*/ 1547157 w 2067618"/>
                    <a:gd name="connsiteY5" fmla="*/ 497629 h 846901"/>
                    <a:gd name="connsiteX6" fmla="*/ 0 w 2067618"/>
                    <a:gd name="connsiteY6" fmla="*/ 622701 h 846901"/>
                    <a:gd name="connsiteX0" fmla="*/ 0 w 2067618"/>
                    <a:gd name="connsiteY0" fmla="*/ 622701 h 846901"/>
                    <a:gd name="connsiteX1" fmla="*/ 1412418 w 2067618"/>
                    <a:gd name="connsiteY1" fmla="*/ 271348 h 846901"/>
                    <a:gd name="connsiteX2" fmla="*/ 1244189 w 2067618"/>
                    <a:gd name="connsiteY2" fmla="*/ 0 h 846901"/>
                    <a:gd name="connsiteX3" fmla="*/ 2067618 w 2067618"/>
                    <a:gd name="connsiteY3" fmla="*/ 132939 h 846901"/>
                    <a:gd name="connsiteX4" fmla="*/ 1699368 w 2067618"/>
                    <a:gd name="connsiteY4" fmla="*/ 846901 h 846901"/>
                    <a:gd name="connsiteX5" fmla="*/ 1547157 w 2067618"/>
                    <a:gd name="connsiteY5" fmla="*/ 497629 h 846901"/>
                    <a:gd name="connsiteX6" fmla="*/ 0 w 2067618"/>
                    <a:gd name="connsiteY6" fmla="*/ 622701 h 846901"/>
                    <a:gd name="connsiteX0" fmla="*/ 0 w 2067618"/>
                    <a:gd name="connsiteY0" fmla="*/ 586665 h 810865"/>
                    <a:gd name="connsiteX1" fmla="*/ 1412418 w 2067618"/>
                    <a:gd name="connsiteY1" fmla="*/ 235312 h 810865"/>
                    <a:gd name="connsiteX2" fmla="*/ 861241 w 2067618"/>
                    <a:gd name="connsiteY2" fmla="*/ 0 h 810865"/>
                    <a:gd name="connsiteX3" fmla="*/ 2067618 w 2067618"/>
                    <a:gd name="connsiteY3" fmla="*/ 96903 h 810865"/>
                    <a:gd name="connsiteX4" fmla="*/ 1699368 w 2067618"/>
                    <a:gd name="connsiteY4" fmla="*/ 810865 h 810865"/>
                    <a:gd name="connsiteX5" fmla="*/ 1547157 w 2067618"/>
                    <a:gd name="connsiteY5" fmla="*/ 461593 h 810865"/>
                    <a:gd name="connsiteX6" fmla="*/ 0 w 2067618"/>
                    <a:gd name="connsiteY6" fmla="*/ 586665 h 810865"/>
                    <a:gd name="connsiteX0" fmla="*/ 0 w 2067618"/>
                    <a:gd name="connsiteY0" fmla="*/ 586665 h 810865"/>
                    <a:gd name="connsiteX1" fmla="*/ 1139377 w 2067618"/>
                    <a:gd name="connsiteY1" fmla="*/ 356529 h 810865"/>
                    <a:gd name="connsiteX2" fmla="*/ 861241 w 2067618"/>
                    <a:gd name="connsiteY2" fmla="*/ 0 h 810865"/>
                    <a:gd name="connsiteX3" fmla="*/ 2067618 w 2067618"/>
                    <a:gd name="connsiteY3" fmla="*/ 96903 h 810865"/>
                    <a:gd name="connsiteX4" fmla="*/ 1699368 w 2067618"/>
                    <a:gd name="connsiteY4" fmla="*/ 810865 h 810865"/>
                    <a:gd name="connsiteX5" fmla="*/ 1547157 w 2067618"/>
                    <a:gd name="connsiteY5" fmla="*/ 461593 h 810865"/>
                    <a:gd name="connsiteX6" fmla="*/ 0 w 2067618"/>
                    <a:gd name="connsiteY6" fmla="*/ 586665 h 810865"/>
                    <a:gd name="connsiteX0" fmla="*/ 0 w 2067618"/>
                    <a:gd name="connsiteY0" fmla="*/ 586665 h 810865"/>
                    <a:gd name="connsiteX1" fmla="*/ 1139377 w 2067618"/>
                    <a:gd name="connsiteY1" fmla="*/ 356529 h 810865"/>
                    <a:gd name="connsiteX2" fmla="*/ 861241 w 2067618"/>
                    <a:gd name="connsiteY2" fmla="*/ 0 h 810865"/>
                    <a:gd name="connsiteX3" fmla="*/ 2067618 w 2067618"/>
                    <a:gd name="connsiteY3" fmla="*/ 96903 h 810865"/>
                    <a:gd name="connsiteX4" fmla="*/ 1699368 w 2067618"/>
                    <a:gd name="connsiteY4" fmla="*/ 810865 h 810865"/>
                    <a:gd name="connsiteX5" fmla="*/ 1343280 w 2067618"/>
                    <a:gd name="connsiteY5" fmla="*/ 550829 h 810865"/>
                    <a:gd name="connsiteX6" fmla="*/ 0 w 2067618"/>
                    <a:gd name="connsiteY6" fmla="*/ 586665 h 810865"/>
                    <a:gd name="connsiteX0" fmla="*/ 0 w 2067618"/>
                    <a:gd name="connsiteY0" fmla="*/ 586665 h 919733"/>
                    <a:gd name="connsiteX1" fmla="*/ 1139377 w 2067618"/>
                    <a:gd name="connsiteY1" fmla="*/ 356529 h 919733"/>
                    <a:gd name="connsiteX2" fmla="*/ 861241 w 2067618"/>
                    <a:gd name="connsiteY2" fmla="*/ 0 h 919733"/>
                    <a:gd name="connsiteX3" fmla="*/ 2067618 w 2067618"/>
                    <a:gd name="connsiteY3" fmla="*/ 96903 h 919733"/>
                    <a:gd name="connsiteX4" fmla="*/ 1580125 w 2067618"/>
                    <a:gd name="connsiteY4" fmla="*/ 919733 h 919733"/>
                    <a:gd name="connsiteX5" fmla="*/ 1343280 w 2067618"/>
                    <a:gd name="connsiteY5" fmla="*/ 550829 h 919733"/>
                    <a:gd name="connsiteX6" fmla="*/ 0 w 2067618"/>
                    <a:gd name="connsiteY6" fmla="*/ 586665 h 919733"/>
                    <a:gd name="connsiteX0" fmla="*/ 0 w 2067618"/>
                    <a:gd name="connsiteY0" fmla="*/ 586665 h 911984"/>
                    <a:gd name="connsiteX1" fmla="*/ 1139377 w 2067618"/>
                    <a:gd name="connsiteY1" fmla="*/ 356529 h 911984"/>
                    <a:gd name="connsiteX2" fmla="*/ 861241 w 2067618"/>
                    <a:gd name="connsiteY2" fmla="*/ 0 h 911984"/>
                    <a:gd name="connsiteX3" fmla="*/ 2067618 w 2067618"/>
                    <a:gd name="connsiteY3" fmla="*/ 96903 h 911984"/>
                    <a:gd name="connsiteX4" fmla="*/ 1549678 w 2067618"/>
                    <a:gd name="connsiteY4" fmla="*/ 911984 h 911984"/>
                    <a:gd name="connsiteX5" fmla="*/ 1343280 w 2067618"/>
                    <a:gd name="connsiteY5" fmla="*/ 550829 h 911984"/>
                    <a:gd name="connsiteX6" fmla="*/ 0 w 2067618"/>
                    <a:gd name="connsiteY6" fmla="*/ 586665 h 911984"/>
                    <a:gd name="connsiteX0" fmla="*/ 0 w 1897309"/>
                    <a:gd name="connsiteY0" fmla="*/ 586665 h 911984"/>
                    <a:gd name="connsiteX1" fmla="*/ 1139377 w 1897309"/>
                    <a:gd name="connsiteY1" fmla="*/ 356529 h 911984"/>
                    <a:gd name="connsiteX2" fmla="*/ 861241 w 1897309"/>
                    <a:gd name="connsiteY2" fmla="*/ 0 h 911984"/>
                    <a:gd name="connsiteX3" fmla="*/ 1897309 w 1897309"/>
                    <a:gd name="connsiteY3" fmla="*/ 91702 h 911984"/>
                    <a:gd name="connsiteX4" fmla="*/ 1549678 w 1897309"/>
                    <a:gd name="connsiteY4" fmla="*/ 911984 h 911984"/>
                    <a:gd name="connsiteX5" fmla="*/ 1343280 w 1897309"/>
                    <a:gd name="connsiteY5" fmla="*/ 550829 h 911984"/>
                    <a:gd name="connsiteX6" fmla="*/ 0 w 1897309"/>
                    <a:gd name="connsiteY6" fmla="*/ 586665 h 911984"/>
                    <a:gd name="connsiteX0" fmla="*/ 0 w 1897309"/>
                    <a:gd name="connsiteY0" fmla="*/ 586665 h 773657"/>
                    <a:gd name="connsiteX1" fmla="*/ 1139377 w 1897309"/>
                    <a:gd name="connsiteY1" fmla="*/ 356529 h 773657"/>
                    <a:gd name="connsiteX2" fmla="*/ 861241 w 1897309"/>
                    <a:gd name="connsiteY2" fmla="*/ 0 h 773657"/>
                    <a:gd name="connsiteX3" fmla="*/ 1897309 w 1897309"/>
                    <a:gd name="connsiteY3" fmla="*/ 91702 h 773657"/>
                    <a:gd name="connsiteX4" fmla="*/ 1485715 w 1897309"/>
                    <a:gd name="connsiteY4" fmla="*/ 773657 h 773657"/>
                    <a:gd name="connsiteX5" fmla="*/ 1343280 w 1897309"/>
                    <a:gd name="connsiteY5" fmla="*/ 550829 h 773657"/>
                    <a:gd name="connsiteX6" fmla="*/ 0 w 1897309"/>
                    <a:gd name="connsiteY6" fmla="*/ 586665 h 773657"/>
                    <a:gd name="connsiteX0" fmla="*/ 0 w 1897309"/>
                    <a:gd name="connsiteY0" fmla="*/ 502004 h 688996"/>
                    <a:gd name="connsiteX1" fmla="*/ 1139377 w 1897309"/>
                    <a:gd name="connsiteY1" fmla="*/ 271868 h 688996"/>
                    <a:gd name="connsiteX2" fmla="*/ 954118 w 1897309"/>
                    <a:gd name="connsiteY2" fmla="*/ 0 h 688996"/>
                    <a:gd name="connsiteX3" fmla="*/ 1897309 w 1897309"/>
                    <a:gd name="connsiteY3" fmla="*/ 7041 h 688996"/>
                    <a:gd name="connsiteX4" fmla="*/ 1485715 w 1897309"/>
                    <a:gd name="connsiteY4" fmla="*/ 688996 h 688996"/>
                    <a:gd name="connsiteX5" fmla="*/ 1343280 w 1897309"/>
                    <a:gd name="connsiteY5" fmla="*/ 466168 h 688996"/>
                    <a:gd name="connsiteX6" fmla="*/ 0 w 1897309"/>
                    <a:gd name="connsiteY6" fmla="*/ 502004 h 688996"/>
                    <a:gd name="connsiteX0" fmla="*/ 0 w 1897309"/>
                    <a:gd name="connsiteY0" fmla="*/ 502004 h 688996"/>
                    <a:gd name="connsiteX1" fmla="*/ 1206981 w 1897309"/>
                    <a:gd name="connsiteY1" fmla="*/ 290981 h 688996"/>
                    <a:gd name="connsiteX2" fmla="*/ 954118 w 1897309"/>
                    <a:gd name="connsiteY2" fmla="*/ 0 h 688996"/>
                    <a:gd name="connsiteX3" fmla="*/ 1897309 w 1897309"/>
                    <a:gd name="connsiteY3" fmla="*/ 7041 h 688996"/>
                    <a:gd name="connsiteX4" fmla="*/ 1485715 w 1897309"/>
                    <a:gd name="connsiteY4" fmla="*/ 688996 h 688996"/>
                    <a:gd name="connsiteX5" fmla="*/ 1343280 w 1897309"/>
                    <a:gd name="connsiteY5" fmla="*/ 466168 h 688996"/>
                    <a:gd name="connsiteX6" fmla="*/ 0 w 1897309"/>
                    <a:gd name="connsiteY6" fmla="*/ 502004 h 688996"/>
                    <a:gd name="connsiteX0" fmla="*/ 0 w 1897309"/>
                    <a:gd name="connsiteY0" fmla="*/ 502004 h 688996"/>
                    <a:gd name="connsiteX1" fmla="*/ 1147126 w 1897309"/>
                    <a:gd name="connsiteY1" fmla="*/ 241422 h 688996"/>
                    <a:gd name="connsiteX2" fmla="*/ 954118 w 1897309"/>
                    <a:gd name="connsiteY2" fmla="*/ 0 h 688996"/>
                    <a:gd name="connsiteX3" fmla="*/ 1897309 w 1897309"/>
                    <a:gd name="connsiteY3" fmla="*/ 7041 h 688996"/>
                    <a:gd name="connsiteX4" fmla="*/ 1485715 w 1897309"/>
                    <a:gd name="connsiteY4" fmla="*/ 688996 h 688996"/>
                    <a:gd name="connsiteX5" fmla="*/ 1343280 w 1897309"/>
                    <a:gd name="connsiteY5" fmla="*/ 466168 h 688996"/>
                    <a:gd name="connsiteX6" fmla="*/ 0 w 1897309"/>
                    <a:gd name="connsiteY6" fmla="*/ 502004 h 688996"/>
                    <a:gd name="connsiteX0" fmla="*/ 0 w 1897309"/>
                    <a:gd name="connsiteY0" fmla="*/ 502004 h 688996"/>
                    <a:gd name="connsiteX1" fmla="*/ 1147126 w 1897309"/>
                    <a:gd name="connsiteY1" fmla="*/ 241422 h 688996"/>
                    <a:gd name="connsiteX2" fmla="*/ 954118 w 1897309"/>
                    <a:gd name="connsiteY2" fmla="*/ 0 h 688996"/>
                    <a:gd name="connsiteX3" fmla="*/ 1897309 w 1897309"/>
                    <a:gd name="connsiteY3" fmla="*/ 7041 h 688996"/>
                    <a:gd name="connsiteX4" fmla="*/ 1485715 w 1897309"/>
                    <a:gd name="connsiteY4" fmla="*/ 688996 h 688996"/>
                    <a:gd name="connsiteX5" fmla="*/ 1333997 w 1897309"/>
                    <a:gd name="connsiteY5" fmla="*/ 435200 h 688996"/>
                    <a:gd name="connsiteX6" fmla="*/ 0 w 1897309"/>
                    <a:gd name="connsiteY6" fmla="*/ 502004 h 688996"/>
                    <a:gd name="connsiteX0" fmla="*/ 0 w 1897309"/>
                    <a:gd name="connsiteY0" fmla="*/ 502004 h 764868"/>
                    <a:gd name="connsiteX1" fmla="*/ 1147126 w 1897309"/>
                    <a:gd name="connsiteY1" fmla="*/ 241422 h 764868"/>
                    <a:gd name="connsiteX2" fmla="*/ 954118 w 1897309"/>
                    <a:gd name="connsiteY2" fmla="*/ 0 h 764868"/>
                    <a:gd name="connsiteX3" fmla="*/ 1897309 w 1897309"/>
                    <a:gd name="connsiteY3" fmla="*/ 7041 h 764868"/>
                    <a:gd name="connsiteX4" fmla="*/ 1514082 w 1897309"/>
                    <a:gd name="connsiteY4" fmla="*/ 764868 h 764868"/>
                    <a:gd name="connsiteX5" fmla="*/ 1333997 w 1897309"/>
                    <a:gd name="connsiteY5" fmla="*/ 435200 h 764868"/>
                    <a:gd name="connsiteX6" fmla="*/ 0 w 1897309"/>
                    <a:gd name="connsiteY6" fmla="*/ 502004 h 764868"/>
                    <a:gd name="connsiteX0" fmla="*/ 0 w 1769824"/>
                    <a:gd name="connsiteY0" fmla="*/ 502004 h 764868"/>
                    <a:gd name="connsiteX1" fmla="*/ 1147126 w 1769824"/>
                    <a:gd name="connsiteY1" fmla="*/ 241422 h 764868"/>
                    <a:gd name="connsiteX2" fmla="*/ 954118 w 1769824"/>
                    <a:gd name="connsiteY2" fmla="*/ 0 h 764868"/>
                    <a:gd name="connsiteX3" fmla="*/ 1769824 w 1769824"/>
                    <a:gd name="connsiteY3" fmla="*/ 50879 h 764868"/>
                    <a:gd name="connsiteX4" fmla="*/ 1514082 w 1769824"/>
                    <a:gd name="connsiteY4" fmla="*/ 764868 h 764868"/>
                    <a:gd name="connsiteX5" fmla="*/ 1333997 w 1769824"/>
                    <a:gd name="connsiteY5" fmla="*/ 435200 h 764868"/>
                    <a:gd name="connsiteX6" fmla="*/ 0 w 1769824"/>
                    <a:gd name="connsiteY6" fmla="*/ 502004 h 764868"/>
                    <a:gd name="connsiteX0" fmla="*/ 0 w 1769824"/>
                    <a:gd name="connsiteY0" fmla="*/ 502004 h 671445"/>
                    <a:gd name="connsiteX1" fmla="*/ 1147126 w 1769824"/>
                    <a:gd name="connsiteY1" fmla="*/ 241422 h 671445"/>
                    <a:gd name="connsiteX2" fmla="*/ 954118 w 1769824"/>
                    <a:gd name="connsiteY2" fmla="*/ 0 h 671445"/>
                    <a:gd name="connsiteX3" fmla="*/ 1769824 w 1769824"/>
                    <a:gd name="connsiteY3" fmla="*/ 50879 h 671445"/>
                    <a:gd name="connsiteX4" fmla="*/ 1469204 w 1769824"/>
                    <a:gd name="connsiteY4" fmla="*/ 671445 h 671445"/>
                    <a:gd name="connsiteX5" fmla="*/ 1333997 w 1769824"/>
                    <a:gd name="connsiteY5" fmla="*/ 435200 h 671445"/>
                    <a:gd name="connsiteX6" fmla="*/ 0 w 1769824"/>
                    <a:gd name="connsiteY6" fmla="*/ 502004 h 671445"/>
                    <a:gd name="connsiteX0" fmla="*/ 0 w 1774479"/>
                    <a:gd name="connsiteY0" fmla="*/ 502004 h 671445"/>
                    <a:gd name="connsiteX1" fmla="*/ 1147126 w 1774479"/>
                    <a:gd name="connsiteY1" fmla="*/ 241422 h 671445"/>
                    <a:gd name="connsiteX2" fmla="*/ 954118 w 1774479"/>
                    <a:gd name="connsiteY2" fmla="*/ 0 h 671445"/>
                    <a:gd name="connsiteX3" fmla="*/ 1774479 w 1774479"/>
                    <a:gd name="connsiteY3" fmla="*/ 10109 h 671445"/>
                    <a:gd name="connsiteX4" fmla="*/ 1469204 w 1774479"/>
                    <a:gd name="connsiteY4" fmla="*/ 671445 h 671445"/>
                    <a:gd name="connsiteX5" fmla="*/ 1333997 w 1774479"/>
                    <a:gd name="connsiteY5" fmla="*/ 435200 h 671445"/>
                    <a:gd name="connsiteX6" fmla="*/ 0 w 1774479"/>
                    <a:gd name="connsiteY6" fmla="*/ 502004 h 671445"/>
                    <a:gd name="connsiteX0" fmla="*/ 0 w 1774479"/>
                    <a:gd name="connsiteY0" fmla="*/ 491895 h 661336"/>
                    <a:gd name="connsiteX1" fmla="*/ 1147126 w 1774479"/>
                    <a:gd name="connsiteY1" fmla="*/ 231313 h 661336"/>
                    <a:gd name="connsiteX2" fmla="*/ 1011399 w 1774479"/>
                    <a:gd name="connsiteY2" fmla="*/ 12096 h 661336"/>
                    <a:gd name="connsiteX3" fmla="*/ 1774479 w 1774479"/>
                    <a:gd name="connsiteY3" fmla="*/ 0 h 661336"/>
                    <a:gd name="connsiteX4" fmla="*/ 1469204 w 1774479"/>
                    <a:gd name="connsiteY4" fmla="*/ 661336 h 661336"/>
                    <a:gd name="connsiteX5" fmla="*/ 1333997 w 1774479"/>
                    <a:gd name="connsiteY5" fmla="*/ 425091 h 661336"/>
                    <a:gd name="connsiteX6" fmla="*/ 0 w 1774479"/>
                    <a:gd name="connsiteY6" fmla="*/ 491895 h 661336"/>
                    <a:gd name="connsiteX0" fmla="*/ 0 w 1774479"/>
                    <a:gd name="connsiteY0" fmla="*/ 491895 h 643996"/>
                    <a:gd name="connsiteX1" fmla="*/ 1147126 w 1774479"/>
                    <a:gd name="connsiteY1" fmla="*/ 231313 h 643996"/>
                    <a:gd name="connsiteX2" fmla="*/ 1011399 w 1774479"/>
                    <a:gd name="connsiteY2" fmla="*/ 12096 h 643996"/>
                    <a:gd name="connsiteX3" fmla="*/ 1774479 w 1774479"/>
                    <a:gd name="connsiteY3" fmla="*/ 0 h 643996"/>
                    <a:gd name="connsiteX4" fmla="*/ 1453213 w 1774479"/>
                    <a:gd name="connsiteY4" fmla="*/ 626754 h 643996"/>
                    <a:gd name="connsiteX5" fmla="*/ 1333997 w 1774479"/>
                    <a:gd name="connsiteY5" fmla="*/ 425091 h 643996"/>
                    <a:gd name="connsiteX6" fmla="*/ 0 w 1774479"/>
                    <a:gd name="connsiteY6" fmla="*/ 491895 h 643996"/>
                    <a:gd name="connsiteX0" fmla="*/ 0 w 1774479"/>
                    <a:gd name="connsiteY0" fmla="*/ 491895 h 666479"/>
                    <a:gd name="connsiteX1" fmla="*/ 1147126 w 1774479"/>
                    <a:gd name="connsiteY1" fmla="*/ 231313 h 666479"/>
                    <a:gd name="connsiteX2" fmla="*/ 1011399 w 1774479"/>
                    <a:gd name="connsiteY2" fmla="*/ 12096 h 666479"/>
                    <a:gd name="connsiteX3" fmla="*/ 1774479 w 1774479"/>
                    <a:gd name="connsiteY3" fmla="*/ 0 h 666479"/>
                    <a:gd name="connsiteX4" fmla="*/ 1453213 w 1774479"/>
                    <a:gd name="connsiteY4" fmla="*/ 626754 h 666479"/>
                    <a:gd name="connsiteX5" fmla="*/ 1198764 w 1774479"/>
                    <a:gd name="connsiteY5" fmla="*/ 499376 h 666479"/>
                    <a:gd name="connsiteX6" fmla="*/ 0 w 1774479"/>
                    <a:gd name="connsiteY6" fmla="*/ 491895 h 666479"/>
                    <a:gd name="connsiteX0" fmla="*/ 0 w 1774479"/>
                    <a:gd name="connsiteY0" fmla="*/ 491895 h 666479"/>
                    <a:gd name="connsiteX1" fmla="*/ 1052662 w 1774479"/>
                    <a:gd name="connsiteY1" fmla="*/ 310253 h 666479"/>
                    <a:gd name="connsiteX2" fmla="*/ 1011399 w 1774479"/>
                    <a:gd name="connsiteY2" fmla="*/ 12096 h 666479"/>
                    <a:gd name="connsiteX3" fmla="*/ 1774479 w 1774479"/>
                    <a:gd name="connsiteY3" fmla="*/ 0 h 666479"/>
                    <a:gd name="connsiteX4" fmla="*/ 1453213 w 1774479"/>
                    <a:gd name="connsiteY4" fmla="*/ 626754 h 666479"/>
                    <a:gd name="connsiteX5" fmla="*/ 1198764 w 1774479"/>
                    <a:gd name="connsiteY5" fmla="*/ 499376 h 666479"/>
                    <a:gd name="connsiteX6" fmla="*/ 0 w 1774479"/>
                    <a:gd name="connsiteY6" fmla="*/ 491895 h 666479"/>
                    <a:gd name="connsiteX0" fmla="*/ 0 w 1774479"/>
                    <a:gd name="connsiteY0" fmla="*/ 513914 h 688498"/>
                    <a:gd name="connsiteX1" fmla="*/ 1052662 w 1774479"/>
                    <a:gd name="connsiteY1" fmla="*/ 332272 h 688498"/>
                    <a:gd name="connsiteX2" fmla="*/ 787423 w 1774479"/>
                    <a:gd name="connsiteY2" fmla="*/ 0 h 688498"/>
                    <a:gd name="connsiteX3" fmla="*/ 1774479 w 1774479"/>
                    <a:gd name="connsiteY3" fmla="*/ 22019 h 688498"/>
                    <a:gd name="connsiteX4" fmla="*/ 1453213 w 1774479"/>
                    <a:gd name="connsiteY4" fmla="*/ 648773 h 688498"/>
                    <a:gd name="connsiteX5" fmla="*/ 1198764 w 1774479"/>
                    <a:gd name="connsiteY5" fmla="*/ 521395 h 688498"/>
                    <a:gd name="connsiteX6" fmla="*/ 0 w 1774479"/>
                    <a:gd name="connsiteY6" fmla="*/ 513914 h 688498"/>
                    <a:gd name="connsiteX0" fmla="*/ 0 w 1774479"/>
                    <a:gd name="connsiteY0" fmla="*/ 513914 h 769523"/>
                    <a:gd name="connsiteX1" fmla="*/ 1052662 w 1774479"/>
                    <a:gd name="connsiteY1" fmla="*/ 332272 h 769523"/>
                    <a:gd name="connsiteX2" fmla="*/ 787423 w 1774479"/>
                    <a:gd name="connsiteY2" fmla="*/ 0 h 769523"/>
                    <a:gd name="connsiteX3" fmla="*/ 1774479 w 1774479"/>
                    <a:gd name="connsiteY3" fmla="*/ 22019 h 769523"/>
                    <a:gd name="connsiteX4" fmla="*/ 1388156 w 1774479"/>
                    <a:gd name="connsiteY4" fmla="*/ 769523 h 769523"/>
                    <a:gd name="connsiteX5" fmla="*/ 1198764 w 1774479"/>
                    <a:gd name="connsiteY5" fmla="*/ 521395 h 769523"/>
                    <a:gd name="connsiteX6" fmla="*/ 0 w 1774479"/>
                    <a:gd name="connsiteY6" fmla="*/ 513914 h 769523"/>
                    <a:gd name="connsiteX0" fmla="*/ 0 w 1633577"/>
                    <a:gd name="connsiteY0" fmla="*/ 513914 h 769523"/>
                    <a:gd name="connsiteX1" fmla="*/ 1052662 w 1633577"/>
                    <a:gd name="connsiteY1" fmla="*/ 332272 h 769523"/>
                    <a:gd name="connsiteX2" fmla="*/ 787423 w 1633577"/>
                    <a:gd name="connsiteY2" fmla="*/ 0 h 769523"/>
                    <a:gd name="connsiteX3" fmla="*/ 1633577 w 1633577"/>
                    <a:gd name="connsiteY3" fmla="*/ 58628 h 769523"/>
                    <a:gd name="connsiteX4" fmla="*/ 1388156 w 1633577"/>
                    <a:gd name="connsiteY4" fmla="*/ 769523 h 769523"/>
                    <a:gd name="connsiteX5" fmla="*/ 1198764 w 1633577"/>
                    <a:gd name="connsiteY5" fmla="*/ 521395 h 769523"/>
                    <a:gd name="connsiteX6" fmla="*/ 0 w 1633577"/>
                    <a:gd name="connsiteY6" fmla="*/ 513914 h 769523"/>
                    <a:gd name="connsiteX0" fmla="*/ 0 w 1633577"/>
                    <a:gd name="connsiteY0" fmla="*/ 455286 h 710895"/>
                    <a:gd name="connsiteX1" fmla="*/ 1052662 w 1633577"/>
                    <a:gd name="connsiteY1" fmla="*/ 273644 h 710895"/>
                    <a:gd name="connsiteX2" fmla="*/ 862748 w 1633577"/>
                    <a:gd name="connsiteY2" fmla="*/ 42544 h 710895"/>
                    <a:gd name="connsiteX3" fmla="*/ 1633577 w 1633577"/>
                    <a:gd name="connsiteY3" fmla="*/ 0 h 710895"/>
                    <a:gd name="connsiteX4" fmla="*/ 1388156 w 1633577"/>
                    <a:gd name="connsiteY4" fmla="*/ 710895 h 710895"/>
                    <a:gd name="connsiteX5" fmla="*/ 1198764 w 1633577"/>
                    <a:gd name="connsiteY5" fmla="*/ 462767 h 710895"/>
                    <a:gd name="connsiteX6" fmla="*/ 0 w 1633577"/>
                    <a:gd name="connsiteY6" fmla="*/ 455286 h 710895"/>
                    <a:gd name="connsiteX0" fmla="*/ 0 w 1633577"/>
                    <a:gd name="connsiteY0" fmla="*/ 455286 h 646385"/>
                    <a:gd name="connsiteX1" fmla="*/ 1052662 w 1633577"/>
                    <a:gd name="connsiteY1" fmla="*/ 273644 h 646385"/>
                    <a:gd name="connsiteX2" fmla="*/ 862748 w 1633577"/>
                    <a:gd name="connsiteY2" fmla="*/ 42544 h 646385"/>
                    <a:gd name="connsiteX3" fmla="*/ 1633577 w 1633577"/>
                    <a:gd name="connsiteY3" fmla="*/ 0 h 646385"/>
                    <a:gd name="connsiteX4" fmla="*/ 1396945 w 1633577"/>
                    <a:gd name="connsiteY4" fmla="*/ 646385 h 646385"/>
                    <a:gd name="connsiteX5" fmla="*/ 1198764 w 1633577"/>
                    <a:gd name="connsiteY5" fmla="*/ 462767 h 646385"/>
                    <a:gd name="connsiteX6" fmla="*/ 0 w 1633577"/>
                    <a:gd name="connsiteY6" fmla="*/ 455286 h 646385"/>
                    <a:gd name="connsiteX0" fmla="*/ 0 w 1633577"/>
                    <a:gd name="connsiteY0" fmla="*/ 455286 h 670124"/>
                    <a:gd name="connsiteX1" fmla="*/ 1052662 w 1633577"/>
                    <a:gd name="connsiteY1" fmla="*/ 273644 h 670124"/>
                    <a:gd name="connsiteX2" fmla="*/ 862748 w 1633577"/>
                    <a:gd name="connsiteY2" fmla="*/ 42544 h 670124"/>
                    <a:gd name="connsiteX3" fmla="*/ 1633577 w 1633577"/>
                    <a:gd name="connsiteY3" fmla="*/ 0 h 670124"/>
                    <a:gd name="connsiteX4" fmla="*/ 1392810 w 1633577"/>
                    <a:gd name="connsiteY4" fmla="*/ 670124 h 670124"/>
                    <a:gd name="connsiteX5" fmla="*/ 1198764 w 1633577"/>
                    <a:gd name="connsiteY5" fmla="*/ 462767 h 670124"/>
                    <a:gd name="connsiteX6" fmla="*/ 0 w 1633577"/>
                    <a:gd name="connsiteY6" fmla="*/ 455286 h 670124"/>
                    <a:gd name="connsiteX0" fmla="*/ 0 w 1633577"/>
                    <a:gd name="connsiteY0" fmla="*/ 455286 h 670124"/>
                    <a:gd name="connsiteX1" fmla="*/ 1052662 w 1633577"/>
                    <a:gd name="connsiteY1" fmla="*/ 273644 h 670124"/>
                    <a:gd name="connsiteX2" fmla="*/ 862748 w 1633577"/>
                    <a:gd name="connsiteY2" fmla="*/ 42544 h 670124"/>
                    <a:gd name="connsiteX3" fmla="*/ 1633577 w 1633577"/>
                    <a:gd name="connsiteY3" fmla="*/ 0 h 670124"/>
                    <a:gd name="connsiteX4" fmla="*/ 1392810 w 1633577"/>
                    <a:gd name="connsiteY4" fmla="*/ 670124 h 670124"/>
                    <a:gd name="connsiteX5" fmla="*/ 1284412 w 1633577"/>
                    <a:gd name="connsiteY5" fmla="*/ 560846 h 670124"/>
                    <a:gd name="connsiteX6" fmla="*/ 0 w 1633577"/>
                    <a:gd name="connsiteY6" fmla="*/ 455286 h 670124"/>
                    <a:gd name="connsiteX0" fmla="*/ 0 w 1633577"/>
                    <a:gd name="connsiteY0" fmla="*/ 455286 h 670124"/>
                    <a:gd name="connsiteX1" fmla="*/ 976815 w 1633577"/>
                    <a:gd name="connsiteY1" fmla="*/ 189503 h 670124"/>
                    <a:gd name="connsiteX2" fmla="*/ 862748 w 1633577"/>
                    <a:gd name="connsiteY2" fmla="*/ 42544 h 670124"/>
                    <a:gd name="connsiteX3" fmla="*/ 1633577 w 1633577"/>
                    <a:gd name="connsiteY3" fmla="*/ 0 h 670124"/>
                    <a:gd name="connsiteX4" fmla="*/ 1392810 w 1633577"/>
                    <a:gd name="connsiteY4" fmla="*/ 670124 h 670124"/>
                    <a:gd name="connsiteX5" fmla="*/ 1284412 w 1633577"/>
                    <a:gd name="connsiteY5" fmla="*/ 560846 h 670124"/>
                    <a:gd name="connsiteX6" fmla="*/ 0 w 1633577"/>
                    <a:gd name="connsiteY6" fmla="*/ 455286 h 670124"/>
                    <a:gd name="connsiteX0" fmla="*/ 0 w 1633577"/>
                    <a:gd name="connsiteY0" fmla="*/ 455286 h 670124"/>
                    <a:gd name="connsiteX1" fmla="*/ 976815 w 1633577"/>
                    <a:gd name="connsiteY1" fmla="*/ 189503 h 670124"/>
                    <a:gd name="connsiteX2" fmla="*/ 862748 w 1633577"/>
                    <a:gd name="connsiteY2" fmla="*/ 42544 h 670124"/>
                    <a:gd name="connsiteX3" fmla="*/ 1633577 w 1633577"/>
                    <a:gd name="connsiteY3" fmla="*/ 0 h 670124"/>
                    <a:gd name="connsiteX4" fmla="*/ 1392810 w 1633577"/>
                    <a:gd name="connsiteY4" fmla="*/ 670124 h 670124"/>
                    <a:gd name="connsiteX5" fmla="*/ 1201858 w 1633577"/>
                    <a:gd name="connsiteY5" fmla="*/ 473091 h 670124"/>
                    <a:gd name="connsiteX6" fmla="*/ 0 w 1633577"/>
                    <a:gd name="connsiteY6" fmla="*/ 455286 h 670124"/>
                    <a:gd name="connsiteX0" fmla="*/ 0 w 1633577"/>
                    <a:gd name="connsiteY0" fmla="*/ 455286 h 670124"/>
                    <a:gd name="connsiteX1" fmla="*/ 1029441 w 1633577"/>
                    <a:gd name="connsiteY1" fmla="*/ 252479 h 670124"/>
                    <a:gd name="connsiteX2" fmla="*/ 862748 w 1633577"/>
                    <a:gd name="connsiteY2" fmla="*/ 42544 h 670124"/>
                    <a:gd name="connsiteX3" fmla="*/ 1633577 w 1633577"/>
                    <a:gd name="connsiteY3" fmla="*/ 0 h 670124"/>
                    <a:gd name="connsiteX4" fmla="*/ 1392810 w 1633577"/>
                    <a:gd name="connsiteY4" fmla="*/ 670124 h 670124"/>
                    <a:gd name="connsiteX5" fmla="*/ 1201858 w 1633577"/>
                    <a:gd name="connsiteY5" fmla="*/ 473091 h 670124"/>
                    <a:gd name="connsiteX6" fmla="*/ 0 w 1633577"/>
                    <a:gd name="connsiteY6" fmla="*/ 455286 h 670124"/>
                    <a:gd name="connsiteX0" fmla="*/ 0 w 1633577"/>
                    <a:gd name="connsiteY0" fmla="*/ 455286 h 670124"/>
                    <a:gd name="connsiteX1" fmla="*/ 1029441 w 1633577"/>
                    <a:gd name="connsiteY1" fmla="*/ 252479 h 670124"/>
                    <a:gd name="connsiteX2" fmla="*/ 862748 w 1633577"/>
                    <a:gd name="connsiteY2" fmla="*/ 42544 h 670124"/>
                    <a:gd name="connsiteX3" fmla="*/ 1633577 w 1633577"/>
                    <a:gd name="connsiteY3" fmla="*/ 0 h 670124"/>
                    <a:gd name="connsiteX4" fmla="*/ 1392810 w 1633577"/>
                    <a:gd name="connsiteY4" fmla="*/ 670124 h 670124"/>
                    <a:gd name="connsiteX5" fmla="*/ 1201858 w 1633577"/>
                    <a:gd name="connsiteY5" fmla="*/ 473091 h 670124"/>
                    <a:gd name="connsiteX6" fmla="*/ 0 w 1633577"/>
                    <a:gd name="connsiteY6" fmla="*/ 455286 h 670124"/>
                    <a:gd name="connsiteX0" fmla="*/ 0 w 1633577"/>
                    <a:gd name="connsiteY0" fmla="*/ 455286 h 670124"/>
                    <a:gd name="connsiteX1" fmla="*/ 992805 w 1633577"/>
                    <a:gd name="connsiteY1" fmla="*/ 224086 h 670124"/>
                    <a:gd name="connsiteX2" fmla="*/ 862748 w 1633577"/>
                    <a:gd name="connsiteY2" fmla="*/ 42544 h 670124"/>
                    <a:gd name="connsiteX3" fmla="*/ 1633577 w 1633577"/>
                    <a:gd name="connsiteY3" fmla="*/ 0 h 670124"/>
                    <a:gd name="connsiteX4" fmla="*/ 1392810 w 1633577"/>
                    <a:gd name="connsiteY4" fmla="*/ 670124 h 670124"/>
                    <a:gd name="connsiteX5" fmla="*/ 1201858 w 1633577"/>
                    <a:gd name="connsiteY5" fmla="*/ 473091 h 670124"/>
                    <a:gd name="connsiteX6" fmla="*/ 0 w 1633577"/>
                    <a:gd name="connsiteY6" fmla="*/ 455286 h 670124"/>
                    <a:gd name="connsiteX0" fmla="*/ 0 w 1633577"/>
                    <a:gd name="connsiteY0" fmla="*/ 455286 h 670124"/>
                    <a:gd name="connsiteX1" fmla="*/ 992805 w 1633577"/>
                    <a:gd name="connsiteY1" fmla="*/ 224086 h 670124"/>
                    <a:gd name="connsiteX2" fmla="*/ 788957 w 1633577"/>
                    <a:gd name="connsiteY2" fmla="*/ 2787 h 670124"/>
                    <a:gd name="connsiteX3" fmla="*/ 1633577 w 1633577"/>
                    <a:gd name="connsiteY3" fmla="*/ 0 h 670124"/>
                    <a:gd name="connsiteX4" fmla="*/ 1392810 w 1633577"/>
                    <a:gd name="connsiteY4" fmla="*/ 670124 h 670124"/>
                    <a:gd name="connsiteX5" fmla="*/ 1201858 w 1633577"/>
                    <a:gd name="connsiteY5" fmla="*/ 473091 h 670124"/>
                    <a:gd name="connsiteX6" fmla="*/ 0 w 1633577"/>
                    <a:gd name="connsiteY6" fmla="*/ 455286 h 670124"/>
                    <a:gd name="connsiteX0" fmla="*/ 0 w 1633577"/>
                    <a:gd name="connsiteY0" fmla="*/ 455286 h 670124"/>
                    <a:gd name="connsiteX1" fmla="*/ 992805 w 1633577"/>
                    <a:gd name="connsiteY1" fmla="*/ 224086 h 670124"/>
                    <a:gd name="connsiteX2" fmla="*/ 815270 w 1633577"/>
                    <a:gd name="connsiteY2" fmla="*/ 34275 h 670124"/>
                    <a:gd name="connsiteX3" fmla="*/ 1633577 w 1633577"/>
                    <a:gd name="connsiteY3" fmla="*/ 0 h 670124"/>
                    <a:gd name="connsiteX4" fmla="*/ 1392810 w 1633577"/>
                    <a:gd name="connsiteY4" fmla="*/ 670124 h 670124"/>
                    <a:gd name="connsiteX5" fmla="*/ 1201858 w 1633577"/>
                    <a:gd name="connsiteY5" fmla="*/ 473091 h 670124"/>
                    <a:gd name="connsiteX6" fmla="*/ 0 w 1633577"/>
                    <a:gd name="connsiteY6" fmla="*/ 455286 h 670124"/>
                    <a:gd name="connsiteX0" fmla="*/ 0 w 1520549"/>
                    <a:gd name="connsiteY0" fmla="*/ 438282 h 653120"/>
                    <a:gd name="connsiteX1" fmla="*/ 992805 w 1520549"/>
                    <a:gd name="connsiteY1" fmla="*/ 207082 h 653120"/>
                    <a:gd name="connsiteX2" fmla="*/ 815270 w 1520549"/>
                    <a:gd name="connsiteY2" fmla="*/ 17271 h 653120"/>
                    <a:gd name="connsiteX3" fmla="*/ 1520549 w 1520549"/>
                    <a:gd name="connsiteY3" fmla="*/ 0 h 653120"/>
                    <a:gd name="connsiteX4" fmla="*/ 1392810 w 1520549"/>
                    <a:gd name="connsiteY4" fmla="*/ 653120 h 653120"/>
                    <a:gd name="connsiteX5" fmla="*/ 1201858 w 1520549"/>
                    <a:gd name="connsiteY5" fmla="*/ 456087 h 653120"/>
                    <a:gd name="connsiteX6" fmla="*/ 0 w 1520549"/>
                    <a:gd name="connsiteY6" fmla="*/ 438282 h 653120"/>
                    <a:gd name="connsiteX0" fmla="*/ 0 w 1526737"/>
                    <a:gd name="connsiteY0" fmla="*/ 417637 h 653120"/>
                    <a:gd name="connsiteX1" fmla="*/ 998993 w 1526737"/>
                    <a:gd name="connsiteY1" fmla="*/ 207082 h 653120"/>
                    <a:gd name="connsiteX2" fmla="*/ 821458 w 1526737"/>
                    <a:gd name="connsiteY2" fmla="*/ 17271 h 653120"/>
                    <a:gd name="connsiteX3" fmla="*/ 1526737 w 1526737"/>
                    <a:gd name="connsiteY3" fmla="*/ 0 h 653120"/>
                    <a:gd name="connsiteX4" fmla="*/ 1398998 w 1526737"/>
                    <a:gd name="connsiteY4" fmla="*/ 653120 h 653120"/>
                    <a:gd name="connsiteX5" fmla="*/ 1208046 w 1526737"/>
                    <a:gd name="connsiteY5" fmla="*/ 456087 h 653120"/>
                    <a:gd name="connsiteX6" fmla="*/ 6188 w 1526737"/>
                    <a:gd name="connsiteY6" fmla="*/ 438282 h 653120"/>
                    <a:gd name="connsiteX0" fmla="*/ 46527 w 1520611"/>
                    <a:gd name="connsiteY0" fmla="*/ 368105 h 653120"/>
                    <a:gd name="connsiteX1" fmla="*/ 992867 w 1520611"/>
                    <a:gd name="connsiteY1" fmla="*/ 207082 h 653120"/>
                    <a:gd name="connsiteX2" fmla="*/ 815332 w 1520611"/>
                    <a:gd name="connsiteY2" fmla="*/ 17271 h 653120"/>
                    <a:gd name="connsiteX3" fmla="*/ 1520611 w 1520611"/>
                    <a:gd name="connsiteY3" fmla="*/ 0 h 653120"/>
                    <a:gd name="connsiteX4" fmla="*/ 1392872 w 1520611"/>
                    <a:gd name="connsiteY4" fmla="*/ 653120 h 653120"/>
                    <a:gd name="connsiteX5" fmla="*/ 1201920 w 1520611"/>
                    <a:gd name="connsiteY5" fmla="*/ 456087 h 653120"/>
                    <a:gd name="connsiteX6" fmla="*/ 62 w 1520611"/>
                    <a:gd name="connsiteY6" fmla="*/ 438282 h 653120"/>
                    <a:gd name="connsiteX7" fmla="*/ 46527 w 1520611"/>
                    <a:gd name="connsiteY7" fmla="*/ 368105 h 653120"/>
                    <a:gd name="connsiteX0" fmla="*/ 0 w 1474084"/>
                    <a:gd name="connsiteY0" fmla="*/ 368105 h 766422"/>
                    <a:gd name="connsiteX1" fmla="*/ 946340 w 1474084"/>
                    <a:gd name="connsiteY1" fmla="*/ 207082 h 766422"/>
                    <a:gd name="connsiteX2" fmla="*/ 768805 w 1474084"/>
                    <a:gd name="connsiteY2" fmla="*/ 17271 h 766422"/>
                    <a:gd name="connsiteX3" fmla="*/ 1474084 w 1474084"/>
                    <a:gd name="connsiteY3" fmla="*/ 0 h 766422"/>
                    <a:gd name="connsiteX4" fmla="*/ 1346345 w 1474084"/>
                    <a:gd name="connsiteY4" fmla="*/ 653120 h 766422"/>
                    <a:gd name="connsiteX5" fmla="*/ 1155393 w 1474084"/>
                    <a:gd name="connsiteY5" fmla="*/ 456087 h 766422"/>
                    <a:gd name="connsiteX6" fmla="*/ 104186 w 1474084"/>
                    <a:gd name="connsiteY6" fmla="*/ 640626 h 766422"/>
                    <a:gd name="connsiteX7" fmla="*/ 0 w 1474084"/>
                    <a:gd name="connsiteY7" fmla="*/ 368105 h 766422"/>
                    <a:gd name="connsiteX0" fmla="*/ 0 w 1372965"/>
                    <a:gd name="connsiteY0" fmla="*/ 517796 h 766422"/>
                    <a:gd name="connsiteX1" fmla="*/ 845221 w 1372965"/>
                    <a:gd name="connsiteY1" fmla="*/ 207082 h 766422"/>
                    <a:gd name="connsiteX2" fmla="*/ 667686 w 1372965"/>
                    <a:gd name="connsiteY2" fmla="*/ 17271 h 766422"/>
                    <a:gd name="connsiteX3" fmla="*/ 1372965 w 1372965"/>
                    <a:gd name="connsiteY3" fmla="*/ 0 h 766422"/>
                    <a:gd name="connsiteX4" fmla="*/ 1245226 w 1372965"/>
                    <a:gd name="connsiteY4" fmla="*/ 653120 h 766422"/>
                    <a:gd name="connsiteX5" fmla="*/ 1054274 w 1372965"/>
                    <a:gd name="connsiteY5" fmla="*/ 456087 h 766422"/>
                    <a:gd name="connsiteX6" fmla="*/ 3067 w 1372965"/>
                    <a:gd name="connsiteY6" fmla="*/ 640626 h 766422"/>
                    <a:gd name="connsiteX7" fmla="*/ 0 w 1372965"/>
                    <a:gd name="connsiteY7" fmla="*/ 517796 h 766422"/>
                    <a:gd name="connsiteX0" fmla="*/ 77471 w 1450436"/>
                    <a:gd name="connsiteY0" fmla="*/ 517796 h 731671"/>
                    <a:gd name="connsiteX1" fmla="*/ 922692 w 1450436"/>
                    <a:gd name="connsiteY1" fmla="*/ 207082 h 731671"/>
                    <a:gd name="connsiteX2" fmla="*/ 745157 w 1450436"/>
                    <a:gd name="connsiteY2" fmla="*/ 17271 h 731671"/>
                    <a:gd name="connsiteX3" fmla="*/ 1450436 w 1450436"/>
                    <a:gd name="connsiteY3" fmla="*/ 0 h 731671"/>
                    <a:gd name="connsiteX4" fmla="*/ 1322697 w 1450436"/>
                    <a:gd name="connsiteY4" fmla="*/ 653120 h 731671"/>
                    <a:gd name="connsiteX5" fmla="*/ 1131745 w 1450436"/>
                    <a:gd name="connsiteY5" fmla="*/ 456087 h 731671"/>
                    <a:gd name="connsiteX6" fmla="*/ 38 w 1450436"/>
                    <a:gd name="connsiteY6" fmla="*/ 597255 h 731671"/>
                    <a:gd name="connsiteX7" fmla="*/ 77471 w 1450436"/>
                    <a:gd name="connsiteY7" fmla="*/ 517796 h 731671"/>
                    <a:gd name="connsiteX0" fmla="*/ 0 w 1372965"/>
                    <a:gd name="connsiteY0" fmla="*/ 517796 h 653120"/>
                    <a:gd name="connsiteX1" fmla="*/ 845221 w 1372965"/>
                    <a:gd name="connsiteY1" fmla="*/ 207082 h 653120"/>
                    <a:gd name="connsiteX2" fmla="*/ 667686 w 1372965"/>
                    <a:gd name="connsiteY2" fmla="*/ 17271 h 653120"/>
                    <a:gd name="connsiteX3" fmla="*/ 1372965 w 1372965"/>
                    <a:gd name="connsiteY3" fmla="*/ 0 h 653120"/>
                    <a:gd name="connsiteX4" fmla="*/ 1245226 w 1372965"/>
                    <a:gd name="connsiteY4" fmla="*/ 653120 h 653120"/>
                    <a:gd name="connsiteX5" fmla="*/ 1054274 w 1372965"/>
                    <a:gd name="connsiteY5" fmla="*/ 456087 h 653120"/>
                    <a:gd name="connsiteX6" fmla="*/ 0 w 1372965"/>
                    <a:gd name="connsiteY6" fmla="*/ 517796 h 653120"/>
                    <a:gd name="connsiteX0" fmla="*/ 0 w 1520055"/>
                    <a:gd name="connsiteY0" fmla="*/ 533760 h 653120"/>
                    <a:gd name="connsiteX1" fmla="*/ 992311 w 1520055"/>
                    <a:gd name="connsiteY1" fmla="*/ 207082 h 653120"/>
                    <a:gd name="connsiteX2" fmla="*/ 814776 w 1520055"/>
                    <a:gd name="connsiteY2" fmla="*/ 17271 h 653120"/>
                    <a:gd name="connsiteX3" fmla="*/ 1520055 w 1520055"/>
                    <a:gd name="connsiteY3" fmla="*/ 0 h 653120"/>
                    <a:gd name="connsiteX4" fmla="*/ 1392316 w 1520055"/>
                    <a:gd name="connsiteY4" fmla="*/ 653120 h 653120"/>
                    <a:gd name="connsiteX5" fmla="*/ 1201364 w 1520055"/>
                    <a:gd name="connsiteY5" fmla="*/ 456087 h 653120"/>
                    <a:gd name="connsiteX6" fmla="*/ 0 w 1520055"/>
                    <a:gd name="connsiteY6" fmla="*/ 533760 h 653120"/>
                    <a:gd name="connsiteX0" fmla="*/ 0 w 1520055"/>
                    <a:gd name="connsiteY0" fmla="*/ 533760 h 653120"/>
                    <a:gd name="connsiteX1" fmla="*/ 992311 w 1520055"/>
                    <a:gd name="connsiteY1" fmla="*/ 207082 h 653120"/>
                    <a:gd name="connsiteX2" fmla="*/ 814776 w 1520055"/>
                    <a:gd name="connsiteY2" fmla="*/ 17271 h 653120"/>
                    <a:gd name="connsiteX3" fmla="*/ 1520055 w 1520055"/>
                    <a:gd name="connsiteY3" fmla="*/ 0 h 653120"/>
                    <a:gd name="connsiteX4" fmla="*/ 1392316 w 1520055"/>
                    <a:gd name="connsiteY4" fmla="*/ 653120 h 653120"/>
                    <a:gd name="connsiteX5" fmla="*/ 1201364 w 1520055"/>
                    <a:gd name="connsiteY5" fmla="*/ 456087 h 653120"/>
                    <a:gd name="connsiteX6" fmla="*/ 0 w 1520055"/>
                    <a:gd name="connsiteY6" fmla="*/ 533760 h 653120"/>
                    <a:gd name="connsiteX0" fmla="*/ 0 w 1520055"/>
                    <a:gd name="connsiteY0" fmla="*/ 533760 h 653120"/>
                    <a:gd name="connsiteX1" fmla="*/ 992311 w 1520055"/>
                    <a:gd name="connsiteY1" fmla="*/ 207082 h 653120"/>
                    <a:gd name="connsiteX2" fmla="*/ 814776 w 1520055"/>
                    <a:gd name="connsiteY2" fmla="*/ 17271 h 653120"/>
                    <a:gd name="connsiteX3" fmla="*/ 1520055 w 1520055"/>
                    <a:gd name="connsiteY3" fmla="*/ 0 h 653120"/>
                    <a:gd name="connsiteX4" fmla="*/ 1392316 w 1520055"/>
                    <a:gd name="connsiteY4" fmla="*/ 653120 h 653120"/>
                    <a:gd name="connsiteX5" fmla="*/ 1201364 w 1520055"/>
                    <a:gd name="connsiteY5" fmla="*/ 456087 h 653120"/>
                    <a:gd name="connsiteX6" fmla="*/ 0 w 1520055"/>
                    <a:gd name="connsiteY6" fmla="*/ 533760 h 653120"/>
                    <a:gd name="connsiteX0" fmla="*/ 0 w 1520055"/>
                    <a:gd name="connsiteY0" fmla="*/ 533760 h 653120"/>
                    <a:gd name="connsiteX1" fmla="*/ 992311 w 1520055"/>
                    <a:gd name="connsiteY1" fmla="*/ 207082 h 653120"/>
                    <a:gd name="connsiteX2" fmla="*/ 814776 w 1520055"/>
                    <a:gd name="connsiteY2" fmla="*/ 17271 h 653120"/>
                    <a:gd name="connsiteX3" fmla="*/ 1520055 w 1520055"/>
                    <a:gd name="connsiteY3" fmla="*/ 0 h 653120"/>
                    <a:gd name="connsiteX4" fmla="*/ 1392316 w 1520055"/>
                    <a:gd name="connsiteY4" fmla="*/ 653120 h 653120"/>
                    <a:gd name="connsiteX5" fmla="*/ 1201364 w 1520055"/>
                    <a:gd name="connsiteY5" fmla="*/ 456087 h 653120"/>
                    <a:gd name="connsiteX6" fmla="*/ 0 w 1520055"/>
                    <a:gd name="connsiteY6" fmla="*/ 533760 h 653120"/>
                    <a:gd name="connsiteX0" fmla="*/ 0 w 1520055"/>
                    <a:gd name="connsiteY0" fmla="*/ 533760 h 658632"/>
                    <a:gd name="connsiteX1" fmla="*/ 992311 w 1520055"/>
                    <a:gd name="connsiteY1" fmla="*/ 207082 h 658632"/>
                    <a:gd name="connsiteX2" fmla="*/ 814776 w 1520055"/>
                    <a:gd name="connsiteY2" fmla="*/ 17271 h 658632"/>
                    <a:gd name="connsiteX3" fmla="*/ 1520055 w 1520055"/>
                    <a:gd name="connsiteY3" fmla="*/ 0 h 658632"/>
                    <a:gd name="connsiteX4" fmla="*/ 1392316 w 1520055"/>
                    <a:gd name="connsiteY4" fmla="*/ 653120 h 658632"/>
                    <a:gd name="connsiteX5" fmla="*/ 1201364 w 1520055"/>
                    <a:gd name="connsiteY5" fmla="*/ 456087 h 658632"/>
                    <a:gd name="connsiteX6" fmla="*/ 0 w 1520055"/>
                    <a:gd name="connsiteY6" fmla="*/ 533760 h 658632"/>
                    <a:gd name="connsiteX0" fmla="*/ 0 w 1520055"/>
                    <a:gd name="connsiteY0" fmla="*/ 533760 h 658632"/>
                    <a:gd name="connsiteX1" fmla="*/ 992311 w 1520055"/>
                    <a:gd name="connsiteY1" fmla="*/ 207082 h 658632"/>
                    <a:gd name="connsiteX2" fmla="*/ 814776 w 1520055"/>
                    <a:gd name="connsiteY2" fmla="*/ 17271 h 658632"/>
                    <a:gd name="connsiteX3" fmla="*/ 1520055 w 1520055"/>
                    <a:gd name="connsiteY3" fmla="*/ 0 h 658632"/>
                    <a:gd name="connsiteX4" fmla="*/ 1392316 w 1520055"/>
                    <a:gd name="connsiteY4" fmla="*/ 653120 h 658632"/>
                    <a:gd name="connsiteX5" fmla="*/ 1201364 w 1520055"/>
                    <a:gd name="connsiteY5" fmla="*/ 456087 h 658632"/>
                    <a:gd name="connsiteX6" fmla="*/ 0 w 1520055"/>
                    <a:gd name="connsiteY6" fmla="*/ 533760 h 658632"/>
                    <a:gd name="connsiteX0" fmla="*/ 0 w 1520055"/>
                    <a:gd name="connsiteY0" fmla="*/ 533760 h 653120"/>
                    <a:gd name="connsiteX1" fmla="*/ 992311 w 1520055"/>
                    <a:gd name="connsiteY1" fmla="*/ 207082 h 653120"/>
                    <a:gd name="connsiteX2" fmla="*/ 814776 w 1520055"/>
                    <a:gd name="connsiteY2" fmla="*/ 17271 h 653120"/>
                    <a:gd name="connsiteX3" fmla="*/ 1520055 w 1520055"/>
                    <a:gd name="connsiteY3" fmla="*/ 0 h 653120"/>
                    <a:gd name="connsiteX4" fmla="*/ 1392316 w 1520055"/>
                    <a:gd name="connsiteY4" fmla="*/ 653120 h 653120"/>
                    <a:gd name="connsiteX5" fmla="*/ 1201364 w 1520055"/>
                    <a:gd name="connsiteY5" fmla="*/ 456087 h 653120"/>
                    <a:gd name="connsiteX6" fmla="*/ 0 w 1520055"/>
                    <a:gd name="connsiteY6" fmla="*/ 533760 h 653120"/>
                    <a:gd name="connsiteX0" fmla="*/ 0 w 1520055"/>
                    <a:gd name="connsiteY0" fmla="*/ 533760 h 653120"/>
                    <a:gd name="connsiteX1" fmla="*/ 992311 w 1520055"/>
                    <a:gd name="connsiteY1" fmla="*/ 207082 h 653120"/>
                    <a:gd name="connsiteX2" fmla="*/ 814776 w 1520055"/>
                    <a:gd name="connsiteY2" fmla="*/ 17271 h 653120"/>
                    <a:gd name="connsiteX3" fmla="*/ 1520055 w 1520055"/>
                    <a:gd name="connsiteY3" fmla="*/ 0 h 653120"/>
                    <a:gd name="connsiteX4" fmla="*/ 1392316 w 1520055"/>
                    <a:gd name="connsiteY4" fmla="*/ 653120 h 653120"/>
                    <a:gd name="connsiteX5" fmla="*/ 1201364 w 1520055"/>
                    <a:gd name="connsiteY5" fmla="*/ 456087 h 653120"/>
                    <a:gd name="connsiteX6" fmla="*/ 0 w 1520055"/>
                    <a:gd name="connsiteY6" fmla="*/ 533760 h 653120"/>
                    <a:gd name="connsiteX0" fmla="*/ 0 w 1520055"/>
                    <a:gd name="connsiteY0" fmla="*/ 533760 h 653120"/>
                    <a:gd name="connsiteX1" fmla="*/ 992311 w 1520055"/>
                    <a:gd name="connsiteY1" fmla="*/ 207082 h 653120"/>
                    <a:gd name="connsiteX2" fmla="*/ 814776 w 1520055"/>
                    <a:gd name="connsiteY2" fmla="*/ 17271 h 653120"/>
                    <a:gd name="connsiteX3" fmla="*/ 1520055 w 1520055"/>
                    <a:gd name="connsiteY3" fmla="*/ 0 h 653120"/>
                    <a:gd name="connsiteX4" fmla="*/ 1392316 w 1520055"/>
                    <a:gd name="connsiteY4" fmla="*/ 653120 h 653120"/>
                    <a:gd name="connsiteX5" fmla="*/ 1201364 w 1520055"/>
                    <a:gd name="connsiteY5" fmla="*/ 456087 h 653120"/>
                    <a:gd name="connsiteX6" fmla="*/ 0 w 1520055"/>
                    <a:gd name="connsiteY6" fmla="*/ 533760 h 653120"/>
                    <a:gd name="connsiteX0" fmla="*/ 0 w 1269740"/>
                    <a:gd name="connsiteY0" fmla="*/ 486855 h 653120"/>
                    <a:gd name="connsiteX1" fmla="*/ 741996 w 1269740"/>
                    <a:gd name="connsiteY1" fmla="*/ 207082 h 653120"/>
                    <a:gd name="connsiteX2" fmla="*/ 564461 w 1269740"/>
                    <a:gd name="connsiteY2" fmla="*/ 17271 h 653120"/>
                    <a:gd name="connsiteX3" fmla="*/ 1269740 w 1269740"/>
                    <a:gd name="connsiteY3" fmla="*/ 0 h 653120"/>
                    <a:gd name="connsiteX4" fmla="*/ 1142001 w 1269740"/>
                    <a:gd name="connsiteY4" fmla="*/ 653120 h 653120"/>
                    <a:gd name="connsiteX5" fmla="*/ 951049 w 1269740"/>
                    <a:gd name="connsiteY5" fmla="*/ 456087 h 653120"/>
                    <a:gd name="connsiteX6" fmla="*/ 0 w 1269740"/>
                    <a:gd name="connsiteY6" fmla="*/ 486855 h 653120"/>
                    <a:gd name="connsiteX0" fmla="*/ 0 w 1269740"/>
                    <a:gd name="connsiteY0" fmla="*/ 486855 h 653120"/>
                    <a:gd name="connsiteX1" fmla="*/ 741996 w 1269740"/>
                    <a:gd name="connsiteY1" fmla="*/ 207082 h 653120"/>
                    <a:gd name="connsiteX2" fmla="*/ 564461 w 1269740"/>
                    <a:gd name="connsiteY2" fmla="*/ 17271 h 653120"/>
                    <a:gd name="connsiteX3" fmla="*/ 1269740 w 1269740"/>
                    <a:gd name="connsiteY3" fmla="*/ 0 h 653120"/>
                    <a:gd name="connsiteX4" fmla="*/ 1142001 w 1269740"/>
                    <a:gd name="connsiteY4" fmla="*/ 653120 h 653120"/>
                    <a:gd name="connsiteX5" fmla="*/ 951049 w 1269740"/>
                    <a:gd name="connsiteY5" fmla="*/ 456087 h 653120"/>
                    <a:gd name="connsiteX6" fmla="*/ 0 w 1269740"/>
                    <a:gd name="connsiteY6" fmla="*/ 486855 h 653120"/>
                    <a:gd name="connsiteX0" fmla="*/ 0 w 1269740"/>
                    <a:gd name="connsiteY0" fmla="*/ 486855 h 653120"/>
                    <a:gd name="connsiteX1" fmla="*/ 785340 w 1269740"/>
                    <a:gd name="connsiteY1" fmla="*/ 239090 h 653120"/>
                    <a:gd name="connsiteX2" fmla="*/ 564461 w 1269740"/>
                    <a:gd name="connsiteY2" fmla="*/ 17271 h 653120"/>
                    <a:gd name="connsiteX3" fmla="*/ 1269740 w 1269740"/>
                    <a:gd name="connsiteY3" fmla="*/ 0 h 653120"/>
                    <a:gd name="connsiteX4" fmla="*/ 1142001 w 1269740"/>
                    <a:gd name="connsiteY4" fmla="*/ 653120 h 653120"/>
                    <a:gd name="connsiteX5" fmla="*/ 951049 w 1269740"/>
                    <a:gd name="connsiteY5" fmla="*/ 456087 h 653120"/>
                    <a:gd name="connsiteX6" fmla="*/ 0 w 1269740"/>
                    <a:gd name="connsiteY6" fmla="*/ 486855 h 653120"/>
                    <a:gd name="connsiteX0" fmla="*/ 0 w 1269740"/>
                    <a:gd name="connsiteY0" fmla="*/ 486855 h 653120"/>
                    <a:gd name="connsiteX1" fmla="*/ 738902 w 1269740"/>
                    <a:gd name="connsiteY1" fmla="*/ 196759 h 653120"/>
                    <a:gd name="connsiteX2" fmla="*/ 564461 w 1269740"/>
                    <a:gd name="connsiteY2" fmla="*/ 17271 h 653120"/>
                    <a:gd name="connsiteX3" fmla="*/ 1269740 w 1269740"/>
                    <a:gd name="connsiteY3" fmla="*/ 0 h 653120"/>
                    <a:gd name="connsiteX4" fmla="*/ 1142001 w 1269740"/>
                    <a:gd name="connsiteY4" fmla="*/ 653120 h 653120"/>
                    <a:gd name="connsiteX5" fmla="*/ 951049 w 1269740"/>
                    <a:gd name="connsiteY5" fmla="*/ 456087 h 653120"/>
                    <a:gd name="connsiteX6" fmla="*/ 0 w 1269740"/>
                    <a:gd name="connsiteY6" fmla="*/ 486855 h 653120"/>
                    <a:gd name="connsiteX0" fmla="*/ 0 w 1492208"/>
                    <a:gd name="connsiteY0" fmla="*/ 626663 h 792928"/>
                    <a:gd name="connsiteX1" fmla="*/ 738902 w 1492208"/>
                    <a:gd name="connsiteY1" fmla="*/ 336567 h 792928"/>
                    <a:gd name="connsiteX2" fmla="*/ 564461 w 1492208"/>
                    <a:gd name="connsiteY2" fmla="*/ 157079 h 792928"/>
                    <a:gd name="connsiteX3" fmla="*/ 1492208 w 1492208"/>
                    <a:gd name="connsiteY3" fmla="*/ 0 h 792928"/>
                    <a:gd name="connsiteX4" fmla="*/ 1142001 w 1492208"/>
                    <a:gd name="connsiteY4" fmla="*/ 792928 h 792928"/>
                    <a:gd name="connsiteX5" fmla="*/ 951049 w 1492208"/>
                    <a:gd name="connsiteY5" fmla="*/ 595895 h 792928"/>
                    <a:gd name="connsiteX6" fmla="*/ 0 w 1492208"/>
                    <a:gd name="connsiteY6" fmla="*/ 626663 h 792928"/>
                    <a:gd name="connsiteX0" fmla="*/ 0 w 1453492"/>
                    <a:gd name="connsiteY0" fmla="*/ 586933 h 753198"/>
                    <a:gd name="connsiteX1" fmla="*/ 738902 w 1453492"/>
                    <a:gd name="connsiteY1" fmla="*/ 296837 h 753198"/>
                    <a:gd name="connsiteX2" fmla="*/ 564461 w 1453492"/>
                    <a:gd name="connsiteY2" fmla="*/ 117349 h 753198"/>
                    <a:gd name="connsiteX3" fmla="*/ 1453492 w 1453492"/>
                    <a:gd name="connsiteY3" fmla="*/ 0 h 753198"/>
                    <a:gd name="connsiteX4" fmla="*/ 1142001 w 1453492"/>
                    <a:gd name="connsiteY4" fmla="*/ 753198 h 753198"/>
                    <a:gd name="connsiteX5" fmla="*/ 951049 w 1453492"/>
                    <a:gd name="connsiteY5" fmla="*/ 556165 h 753198"/>
                    <a:gd name="connsiteX6" fmla="*/ 0 w 1453492"/>
                    <a:gd name="connsiteY6" fmla="*/ 586933 h 753198"/>
                    <a:gd name="connsiteX0" fmla="*/ 0 w 1453492"/>
                    <a:gd name="connsiteY0" fmla="*/ 586933 h 711388"/>
                    <a:gd name="connsiteX1" fmla="*/ 738902 w 1453492"/>
                    <a:gd name="connsiteY1" fmla="*/ 296837 h 711388"/>
                    <a:gd name="connsiteX2" fmla="*/ 564461 w 1453492"/>
                    <a:gd name="connsiteY2" fmla="*/ 117349 h 711388"/>
                    <a:gd name="connsiteX3" fmla="*/ 1453492 w 1453492"/>
                    <a:gd name="connsiteY3" fmla="*/ 0 h 711388"/>
                    <a:gd name="connsiteX4" fmla="*/ 1112594 w 1453492"/>
                    <a:gd name="connsiteY4" fmla="*/ 711388 h 711388"/>
                    <a:gd name="connsiteX5" fmla="*/ 951049 w 1453492"/>
                    <a:gd name="connsiteY5" fmla="*/ 556165 h 711388"/>
                    <a:gd name="connsiteX6" fmla="*/ 0 w 1453492"/>
                    <a:gd name="connsiteY6" fmla="*/ 586933 h 711388"/>
                    <a:gd name="connsiteX0" fmla="*/ 0 w 1453492"/>
                    <a:gd name="connsiteY0" fmla="*/ 586933 h 711388"/>
                    <a:gd name="connsiteX1" fmla="*/ 738902 w 1453492"/>
                    <a:gd name="connsiteY1" fmla="*/ 296837 h 711388"/>
                    <a:gd name="connsiteX2" fmla="*/ 638253 w 1453492"/>
                    <a:gd name="connsiteY2" fmla="*/ 157105 h 711388"/>
                    <a:gd name="connsiteX3" fmla="*/ 1453492 w 1453492"/>
                    <a:gd name="connsiteY3" fmla="*/ 0 h 711388"/>
                    <a:gd name="connsiteX4" fmla="*/ 1112594 w 1453492"/>
                    <a:gd name="connsiteY4" fmla="*/ 711388 h 711388"/>
                    <a:gd name="connsiteX5" fmla="*/ 951049 w 1453492"/>
                    <a:gd name="connsiteY5" fmla="*/ 556165 h 711388"/>
                    <a:gd name="connsiteX6" fmla="*/ 0 w 1453492"/>
                    <a:gd name="connsiteY6" fmla="*/ 586933 h 711388"/>
                    <a:gd name="connsiteX0" fmla="*/ 0 w 1453492"/>
                    <a:gd name="connsiteY0" fmla="*/ 586933 h 711388"/>
                    <a:gd name="connsiteX1" fmla="*/ 738902 w 1453492"/>
                    <a:gd name="connsiteY1" fmla="*/ 296837 h 711388"/>
                    <a:gd name="connsiteX2" fmla="*/ 577878 w 1453492"/>
                    <a:gd name="connsiteY2" fmla="*/ 124577 h 711388"/>
                    <a:gd name="connsiteX3" fmla="*/ 1453492 w 1453492"/>
                    <a:gd name="connsiteY3" fmla="*/ 0 h 711388"/>
                    <a:gd name="connsiteX4" fmla="*/ 1112594 w 1453492"/>
                    <a:gd name="connsiteY4" fmla="*/ 711388 h 711388"/>
                    <a:gd name="connsiteX5" fmla="*/ 951049 w 1453492"/>
                    <a:gd name="connsiteY5" fmla="*/ 556165 h 711388"/>
                    <a:gd name="connsiteX6" fmla="*/ 0 w 1453492"/>
                    <a:gd name="connsiteY6" fmla="*/ 586933 h 711388"/>
                    <a:gd name="connsiteX0" fmla="*/ 0 w 1352840"/>
                    <a:gd name="connsiteY0" fmla="*/ 528639 h 653094"/>
                    <a:gd name="connsiteX1" fmla="*/ 738902 w 1352840"/>
                    <a:gd name="connsiteY1" fmla="*/ 238543 h 653094"/>
                    <a:gd name="connsiteX2" fmla="*/ 577878 w 1352840"/>
                    <a:gd name="connsiteY2" fmla="*/ 66283 h 653094"/>
                    <a:gd name="connsiteX3" fmla="*/ 1352840 w 1352840"/>
                    <a:gd name="connsiteY3" fmla="*/ 0 h 653094"/>
                    <a:gd name="connsiteX4" fmla="*/ 1112594 w 1352840"/>
                    <a:gd name="connsiteY4" fmla="*/ 653094 h 653094"/>
                    <a:gd name="connsiteX5" fmla="*/ 951049 w 1352840"/>
                    <a:gd name="connsiteY5" fmla="*/ 497871 h 653094"/>
                    <a:gd name="connsiteX6" fmla="*/ 0 w 1352840"/>
                    <a:gd name="connsiteY6" fmla="*/ 528639 h 653094"/>
                    <a:gd name="connsiteX0" fmla="*/ 0 w 1352840"/>
                    <a:gd name="connsiteY0" fmla="*/ 528639 h 653094"/>
                    <a:gd name="connsiteX1" fmla="*/ 808558 w 1352840"/>
                    <a:gd name="connsiteY1" fmla="*/ 302039 h 653094"/>
                    <a:gd name="connsiteX2" fmla="*/ 577878 w 1352840"/>
                    <a:gd name="connsiteY2" fmla="*/ 66283 h 653094"/>
                    <a:gd name="connsiteX3" fmla="*/ 1352840 w 1352840"/>
                    <a:gd name="connsiteY3" fmla="*/ 0 h 653094"/>
                    <a:gd name="connsiteX4" fmla="*/ 1112594 w 1352840"/>
                    <a:gd name="connsiteY4" fmla="*/ 653094 h 653094"/>
                    <a:gd name="connsiteX5" fmla="*/ 951049 w 1352840"/>
                    <a:gd name="connsiteY5" fmla="*/ 497871 h 653094"/>
                    <a:gd name="connsiteX6" fmla="*/ 0 w 1352840"/>
                    <a:gd name="connsiteY6" fmla="*/ 528639 h 653094"/>
                    <a:gd name="connsiteX0" fmla="*/ 0 w 1352840"/>
                    <a:gd name="connsiteY0" fmla="*/ 528639 h 653094"/>
                    <a:gd name="connsiteX1" fmla="*/ 762120 w 1352840"/>
                    <a:gd name="connsiteY1" fmla="*/ 259707 h 653094"/>
                    <a:gd name="connsiteX2" fmla="*/ 577878 w 1352840"/>
                    <a:gd name="connsiteY2" fmla="*/ 66283 h 653094"/>
                    <a:gd name="connsiteX3" fmla="*/ 1352840 w 1352840"/>
                    <a:gd name="connsiteY3" fmla="*/ 0 h 653094"/>
                    <a:gd name="connsiteX4" fmla="*/ 1112594 w 1352840"/>
                    <a:gd name="connsiteY4" fmla="*/ 653094 h 653094"/>
                    <a:gd name="connsiteX5" fmla="*/ 951049 w 1352840"/>
                    <a:gd name="connsiteY5" fmla="*/ 497871 h 653094"/>
                    <a:gd name="connsiteX6" fmla="*/ 0 w 1352840"/>
                    <a:gd name="connsiteY6" fmla="*/ 528639 h 653094"/>
                    <a:gd name="connsiteX0" fmla="*/ 0 w 1352840"/>
                    <a:gd name="connsiteY0" fmla="*/ 528639 h 653094"/>
                    <a:gd name="connsiteX1" fmla="*/ 762120 w 1352840"/>
                    <a:gd name="connsiteY1" fmla="*/ 259707 h 653094"/>
                    <a:gd name="connsiteX2" fmla="*/ 577878 w 1352840"/>
                    <a:gd name="connsiteY2" fmla="*/ 66283 h 653094"/>
                    <a:gd name="connsiteX3" fmla="*/ 1352840 w 1352840"/>
                    <a:gd name="connsiteY3" fmla="*/ 0 h 653094"/>
                    <a:gd name="connsiteX4" fmla="*/ 1112594 w 1352840"/>
                    <a:gd name="connsiteY4" fmla="*/ 653094 h 653094"/>
                    <a:gd name="connsiteX5" fmla="*/ 951049 w 1352840"/>
                    <a:gd name="connsiteY5" fmla="*/ 497871 h 653094"/>
                    <a:gd name="connsiteX6" fmla="*/ 0 w 1352840"/>
                    <a:gd name="connsiteY6" fmla="*/ 528639 h 653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2840" h="653094">
                      <a:moveTo>
                        <a:pt x="0" y="528639"/>
                      </a:moveTo>
                      <a:cubicBezTo>
                        <a:pt x="625123" y="382140"/>
                        <a:pt x="671168" y="330468"/>
                        <a:pt x="762120" y="259707"/>
                      </a:cubicBezTo>
                      <a:lnTo>
                        <a:pt x="577878" y="66283"/>
                      </a:lnTo>
                      <a:lnTo>
                        <a:pt x="1352840" y="0"/>
                      </a:lnTo>
                      <a:lnTo>
                        <a:pt x="1112594" y="653094"/>
                      </a:lnTo>
                      <a:lnTo>
                        <a:pt x="951049" y="497871"/>
                      </a:lnTo>
                      <a:cubicBezTo>
                        <a:pt x="954590" y="485173"/>
                        <a:pt x="742885" y="717910"/>
                        <a:pt x="0" y="528639"/>
                      </a:cubicBezTo>
                      <a:close/>
                    </a:path>
                  </a:pathLst>
                </a:custGeom>
                <a:gradFill>
                  <a:gsLst>
                    <a:gs pos="417">
                      <a:srgbClr val="466D9E"/>
                    </a:gs>
                    <a:gs pos="7000">
                      <a:schemeClr val="tx2">
                        <a:lumMod val="60000"/>
                        <a:lumOff val="40000"/>
                      </a:schemeClr>
                    </a:gs>
                    <a:gs pos="15000">
                      <a:srgbClr val="41638D"/>
                    </a:gs>
                    <a:gs pos="90000">
                      <a:schemeClr val="tx2">
                        <a:lumMod val="75000"/>
                      </a:schemeClr>
                    </a:gs>
                    <a:gs pos="50000">
                      <a:schemeClr val="tx2">
                        <a:lumMod val="60000"/>
                        <a:lumOff val="40000"/>
                      </a:schemeClr>
                    </a:gs>
                  </a:gsLst>
                  <a:lin ang="19800000" scaled="0"/>
                </a:gra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solidFill>
                      <a:schemeClr val="tx1"/>
                    </a:solidFill>
                  </a:endParaRPr>
                </a:p>
              </p:txBody>
            </p:sp>
            <p:sp>
              <p:nvSpPr>
                <p:cNvPr id="35" name="右矢印 14">
                  <a:extLst>
                    <a:ext uri="{FF2B5EF4-FFF2-40B4-BE49-F238E27FC236}">
                      <a16:creationId xmlns:a16="http://schemas.microsoft.com/office/drawing/2014/main" id="{E839325C-C2DB-4D51-BC6F-76ABF0AF8675}"/>
                    </a:ext>
                  </a:extLst>
                </p:cNvPr>
                <p:cNvSpPr/>
                <p:nvPr/>
              </p:nvSpPr>
              <p:spPr>
                <a:xfrm rot="3117836">
                  <a:off x="3175859" y="5276155"/>
                  <a:ext cx="1135466" cy="520112"/>
                </a:xfrm>
                <a:custGeom>
                  <a:avLst/>
                  <a:gdLst>
                    <a:gd name="connsiteX0" fmla="*/ 0 w 1368152"/>
                    <a:gd name="connsiteY0" fmla="*/ 198022 h 792088"/>
                    <a:gd name="connsiteX1" fmla="*/ 972108 w 1368152"/>
                    <a:gd name="connsiteY1" fmla="*/ 198022 h 792088"/>
                    <a:gd name="connsiteX2" fmla="*/ 972108 w 1368152"/>
                    <a:gd name="connsiteY2" fmla="*/ 0 h 792088"/>
                    <a:gd name="connsiteX3" fmla="*/ 1368152 w 1368152"/>
                    <a:gd name="connsiteY3" fmla="*/ 396044 h 792088"/>
                    <a:gd name="connsiteX4" fmla="*/ 972108 w 1368152"/>
                    <a:gd name="connsiteY4" fmla="*/ 792088 h 792088"/>
                    <a:gd name="connsiteX5" fmla="*/ 972108 w 1368152"/>
                    <a:gd name="connsiteY5" fmla="*/ 594066 h 792088"/>
                    <a:gd name="connsiteX6" fmla="*/ 0 w 1368152"/>
                    <a:gd name="connsiteY6" fmla="*/ 594066 h 792088"/>
                    <a:gd name="connsiteX7" fmla="*/ 0 w 1368152"/>
                    <a:gd name="connsiteY7" fmla="*/ 198022 h 792088"/>
                    <a:gd name="connsiteX0" fmla="*/ 0 w 1912154"/>
                    <a:gd name="connsiteY0" fmla="*/ 198022 h 792088"/>
                    <a:gd name="connsiteX1" fmla="*/ 972108 w 1912154"/>
                    <a:gd name="connsiteY1" fmla="*/ 198022 h 792088"/>
                    <a:gd name="connsiteX2" fmla="*/ 972108 w 1912154"/>
                    <a:gd name="connsiteY2" fmla="*/ 0 h 792088"/>
                    <a:gd name="connsiteX3" fmla="*/ 1912154 w 1912154"/>
                    <a:gd name="connsiteY3" fmla="*/ 221734 h 792088"/>
                    <a:gd name="connsiteX4" fmla="*/ 972108 w 1912154"/>
                    <a:gd name="connsiteY4" fmla="*/ 792088 h 792088"/>
                    <a:gd name="connsiteX5" fmla="*/ 972108 w 1912154"/>
                    <a:gd name="connsiteY5" fmla="*/ 594066 h 792088"/>
                    <a:gd name="connsiteX6" fmla="*/ 0 w 1912154"/>
                    <a:gd name="connsiteY6" fmla="*/ 594066 h 792088"/>
                    <a:gd name="connsiteX7" fmla="*/ 0 w 1912154"/>
                    <a:gd name="connsiteY7" fmla="*/ 198022 h 792088"/>
                    <a:gd name="connsiteX0" fmla="*/ 0 w 2174379"/>
                    <a:gd name="connsiteY0" fmla="*/ 411623 h 792088"/>
                    <a:gd name="connsiteX1" fmla="*/ 1234333 w 2174379"/>
                    <a:gd name="connsiteY1" fmla="*/ 198022 h 792088"/>
                    <a:gd name="connsiteX2" fmla="*/ 1234333 w 2174379"/>
                    <a:gd name="connsiteY2" fmla="*/ 0 h 792088"/>
                    <a:gd name="connsiteX3" fmla="*/ 2174379 w 2174379"/>
                    <a:gd name="connsiteY3" fmla="*/ 221734 h 792088"/>
                    <a:gd name="connsiteX4" fmla="*/ 1234333 w 2174379"/>
                    <a:gd name="connsiteY4" fmla="*/ 792088 h 792088"/>
                    <a:gd name="connsiteX5" fmla="*/ 1234333 w 2174379"/>
                    <a:gd name="connsiteY5" fmla="*/ 594066 h 792088"/>
                    <a:gd name="connsiteX6" fmla="*/ 262225 w 2174379"/>
                    <a:gd name="connsiteY6" fmla="*/ 594066 h 792088"/>
                    <a:gd name="connsiteX7" fmla="*/ 0 w 2174379"/>
                    <a:gd name="connsiteY7" fmla="*/ 411623 h 792088"/>
                    <a:gd name="connsiteX0" fmla="*/ 0 w 2174379"/>
                    <a:gd name="connsiteY0" fmla="*/ 411623 h 792088"/>
                    <a:gd name="connsiteX1" fmla="*/ 1234333 w 2174379"/>
                    <a:gd name="connsiteY1" fmla="*/ 198022 h 792088"/>
                    <a:gd name="connsiteX2" fmla="*/ 1234333 w 2174379"/>
                    <a:gd name="connsiteY2" fmla="*/ 0 h 792088"/>
                    <a:gd name="connsiteX3" fmla="*/ 2174379 w 2174379"/>
                    <a:gd name="connsiteY3" fmla="*/ 221734 h 792088"/>
                    <a:gd name="connsiteX4" fmla="*/ 1234333 w 2174379"/>
                    <a:gd name="connsiteY4" fmla="*/ 792088 h 792088"/>
                    <a:gd name="connsiteX5" fmla="*/ 1234333 w 2174379"/>
                    <a:gd name="connsiteY5" fmla="*/ 594066 h 792088"/>
                    <a:gd name="connsiteX6" fmla="*/ 262225 w 2174379"/>
                    <a:gd name="connsiteY6" fmla="*/ 594066 h 792088"/>
                    <a:gd name="connsiteX7" fmla="*/ 0 w 2174379"/>
                    <a:gd name="connsiteY7" fmla="*/ 411623 h 792088"/>
                    <a:gd name="connsiteX0" fmla="*/ 0 w 2174379"/>
                    <a:gd name="connsiteY0" fmla="*/ 411623 h 835046"/>
                    <a:gd name="connsiteX1" fmla="*/ 1234333 w 2174379"/>
                    <a:gd name="connsiteY1" fmla="*/ 198022 h 835046"/>
                    <a:gd name="connsiteX2" fmla="*/ 1234333 w 2174379"/>
                    <a:gd name="connsiteY2" fmla="*/ 0 h 835046"/>
                    <a:gd name="connsiteX3" fmla="*/ 2174379 w 2174379"/>
                    <a:gd name="connsiteY3" fmla="*/ 221734 h 835046"/>
                    <a:gd name="connsiteX4" fmla="*/ 1234333 w 2174379"/>
                    <a:gd name="connsiteY4" fmla="*/ 792088 h 835046"/>
                    <a:gd name="connsiteX5" fmla="*/ 1234333 w 2174379"/>
                    <a:gd name="connsiteY5" fmla="*/ 594066 h 835046"/>
                    <a:gd name="connsiteX6" fmla="*/ 115082 w 2174379"/>
                    <a:gd name="connsiteY6" fmla="*/ 835046 h 835046"/>
                    <a:gd name="connsiteX7" fmla="*/ 0 w 2174379"/>
                    <a:gd name="connsiteY7" fmla="*/ 411623 h 835046"/>
                    <a:gd name="connsiteX0" fmla="*/ 0 w 2174379"/>
                    <a:gd name="connsiteY0" fmla="*/ 411623 h 792088"/>
                    <a:gd name="connsiteX1" fmla="*/ 1234333 w 2174379"/>
                    <a:gd name="connsiteY1" fmla="*/ 198022 h 792088"/>
                    <a:gd name="connsiteX2" fmla="*/ 1234333 w 2174379"/>
                    <a:gd name="connsiteY2" fmla="*/ 0 h 792088"/>
                    <a:gd name="connsiteX3" fmla="*/ 2174379 w 2174379"/>
                    <a:gd name="connsiteY3" fmla="*/ 221734 h 792088"/>
                    <a:gd name="connsiteX4" fmla="*/ 1234333 w 2174379"/>
                    <a:gd name="connsiteY4" fmla="*/ 792088 h 792088"/>
                    <a:gd name="connsiteX5" fmla="*/ 1234333 w 2174379"/>
                    <a:gd name="connsiteY5" fmla="*/ 594066 h 792088"/>
                    <a:gd name="connsiteX6" fmla="*/ 0 w 2174379"/>
                    <a:gd name="connsiteY6" fmla="*/ 411623 h 792088"/>
                    <a:gd name="connsiteX0" fmla="*/ 0 w 2406650"/>
                    <a:gd name="connsiteY0" fmla="*/ 537493 h 792088"/>
                    <a:gd name="connsiteX1" fmla="*/ 1466604 w 2406650"/>
                    <a:gd name="connsiteY1" fmla="*/ 198022 h 792088"/>
                    <a:gd name="connsiteX2" fmla="*/ 1466604 w 2406650"/>
                    <a:gd name="connsiteY2" fmla="*/ 0 h 792088"/>
                    <a:gd name="connsiteX3" fmla="*/ 2406650 w 2406650"/>
                    <a:gd name="connsiteY3" fmla="*/ 221734 h 792088"/>
                    <a:gd name="connsiteX4" fmla="*/ 1466604 w 2406650"/>
                    <a:gd name="connsiteY4" fmla="*/ 792088 h 792088"/>
                    <a:gd name="connsiteX5" fmla="*/ 1466604 w 2406650"/>
                    <a:gd name="connsiteY5" fmla="*/ 594066 h 792088"/>
                    <a:gd name="connsiteX6" fmla="*/ 0 w 2406650"/>
                    <a:gd name="connsiteY6" fmla="*/ 537493 h 792088"/>
                    <a:gd name="connsiteX0" fmla="*/ 0 w 2406650"/>
                    <a:gd name="connsiteY0" fmla="*/ 537493 h 792088"/>
                    <a:gd name="connsiteX1" fmla="*/ 1466604 w 2406650"/>
                    <a:gd name="connsiteY1" fmla="*/ 198022 h 792088"/>
                    <a:gd name="connsiteX2" fmla="*/ 1466604 w 2406650"/>
                    <a:gd name="connsiteY2" fmla="*/ 0 h 792088"/>
                    <a:gd name="connsiteX3" fmla="*/ 2406650 w 2406650"/>
                    <a:gd name="connsiteY3" fmla="*/ 221734 h 792088"/>
                    <a:gd name="connsiteX4" fmla="*/ 1466604 w 2406650"/>
                    <a:gd name="connsiteY4" fmla="*/ 792088 h 792088"/>
                    <a:gd name="connsiteX5" fmla="*/ 1466604 w 2406650"/>
                    <a:gd name="connsiteY5" fmla="*/ 594066 h 792088"/>
                    <a:gd name="connsiteX6" fmla="*/ 0 w 2406650"/>
                    <a:gd name="connsiteY6" fmla="*/ 537493 h 792088"/>
                    <a:gd name="connsiteX0" fmla="*/ 0 w 2406650"/>
                    <a:gd name="connsiteY0" fmla="*/ 537493 h 792088"/>
                    <a:gd name="connsiteX1" fmla="*/ 1466604 w 2406650"/>
                    <a:gd name="connsiteY1" fmla="*/ 198022 h 792088"/>
                    <a:gd name="connsiteX2" fmla="*/ 1466604 w 2406650"/>
                    <a:gd name="connsiteY2" fmla="*/ 0 h 792088"/>
                    <a:gd name="connsiteX3" fmla="*/ 2406650 w 2406650"/>
                    <a:gd name="connsiteY3" fmla="*/ 221734 h 792088"/>
                    <a:gd name="connsiteX4" fmla="*/ 1466604 w 2406650"/>
                    <a:gd name="connsiteY4" fmla="*/ 792088 h 792088"/>
                    <a:gd name="connsiteX5" fmla="*/ 1466604 w 2406650"/>
                    <a:gd name="connsiteY5" fmla="*/ 594066 h 792088"/>
                    <a:gd name="connsiteX6" fmla="*/ 0 w 2406650"/>
                    <a:gd name="connsiteY6" fmla="*/ 537493 h 792088"/>
                    <a:gd name="connsiteX0" fmla="*/ 0 w 2406650"/>
                    <a:gd name="connsiteY0" fmla="*/ 537493 h 792088"/>
                    <a:gd name="connsiteX1" fmla="*/ 1466604 w 2406650"/>
                    <a:gd name="connsiteY1" fmla="*/ 198022 h 792088"/>
                    <a:gd name="connsiteX2" fmla="*/ 1466604 w 2406650"/>
                    <a:gd name="connsiteY2" fmla="*/ 0 h 792088"/>
                    <a:gd name="connsiteX3" fmla="*/ 2406650 w 2406650"/>
                    <a:gd name="connsiteY3" fmla="*/ 221734 h 792088"/>
                    <a:gd name="connsiteX4" fmla="*/ 1466604 w 2406650"/>
                    <a:gd name="connsiteY4" fmla="*/ 792088 h 792088"/>
                    <a:gd name="connsiteX5" fmla="*/ 1466604 w 2406650"/>
                    <a:gd name="connsiteY5" fmla="*/ 594066 h 792088"/>
                    <a:gd name="connsiteX6" fmla="*/ 0 w 2406650"/>
                    <a:gd name="connsiteY6" fmla="*/ 537493 h 792088"/>
                    <a:gd name="connsiteX0" fmla="*/ 0 w 2406650"/>
                    <a:gd name="connsiteY0" fmla="*/ 537493 h 792088"/>
                    <a:gd name="connsiteX1" fmla="*/ 1466604 w 2406650"/>
                    <a:gd name="connsiteY1" fmla="*/ 198022 h 792088"/>
                    <a:gd name="connsiteX2" fmla="*/ 1466604 w 2406650"/>
                    <a:gd name="connsiteY2" fmla="*/ 0 h 792088"/>
                    <a:gd name="connsiteX3" fmla="*/ 2406650 w 2406650"/>
                    <a:gd name="connsiteY3" fmla="*/ 221734 h 792088"/>
                    <a:gd name="connsiteX4" fmla="*/ 1466604 w 2406650"/>
                    <a:gd name="connsiteY4" fmla="*/ 792088 h 792088"/>
                    <a:gd name="connsiteX5" fmla="*/ 1466604 w 2406650"/>
                    <a:gd name="connsiteY5" fmla="*/ 594066 h 792088"/>
                    <a:gd name="connsiteX6" fmla="*/ 0 w 2406650"/>
                    <a:gd name="connsiteY6" fmla="*/ 537493 h 792088"/>
                    <a:gd name="connsiteX0" fmla="*/ 0 w 2274590"/>
                    <a:gd name="connsiteY0" fmla="*/ 568675 h 823270"/>
                    <a:gd name="connsiteX1" fmla="*/ 1466604 w 2274590"/>
                    <a:gd name="connsiteY1" fmla="*/ 229204 h 823270"/>
                    <a:gd name="connsiteX2" fmla="*/ 1466604 w 2274590"/>
                    <a:gd name="connsiteY2" fmla="*/ 31182 h 823270"/>
                    <a:gd name="connsiteX3" fmla="*/ 2274590 w 2274590"/>
                    <a:gd name="connsiteY3" fmla="*/ 0 h 823270"/>
                    <a:gd name="connsiteX4" fmla="*/ 1466604 w 2274590"/>
                    <a:gd name="connsiteY4" fmla="*/ 823270 h 823270"/>
                    <a:gd name="connsiteX5" fmla="*/ 1466604 w 2274590"/>
                    <a:gd name="connsiteY5" fmla="*/ 625248 h 823270"/>
                    <a:gd name="connsiteX6" fmla="*/ 0 w 2274590"/>
                    <a:gd name="connsiteY6" fmla="*/ 568675 h 823270"/>
                    <a:gd name="connsiteX0" fmla="*/ 0 w 2274590"/>
                    <a:gd name="connsiteY0" fmla="*/ 680502 h 935097"/>
                    <a:gd name="connsiteX1" fmla="*/ 1466604 w 2274590"/>
                    <a:gd name="connsiteY1" fmla="*/ 341031 h 935097"/>
                    <a:gd name="connsiteX2" fmla="*/ 1249364 w 2274590"/>
                    <a:gd name="connsiteY2" fmla="*/ 0 h 935097"/>
                    <a:gd name="connsiteX3" fmla="*/ 2274590 w 2274590"/>
                    <a:gd name="connsiteY3" fmla="*/ 111827 h 935097"/>
                    <a:gd name="connsiteX4" fmla="*/ 1466604 w 2274590"/>
                    <a:gd name="connsiteY4" fmla="*/ 935097 h 935097"/>
                    <a:gd name="connsiteX5" fmla="*/ 1466604 w 2274590"/>
                    <a:gd name="connsiteY5" fmla="*/ 737075 h 935097"/>
                    <a:gd name="connsiteX6" fmla="*/ 0 w 2274590"/>
                    <a:gd name="connsiteY6" fmla="*/ 680502 h 935097"/>
                    <a:gd name="connsiteX0" fmla="*/ 0 w 2274590"/>
                    <a:gd name="connsiteY0" fmla="*/ 680502 h 935097"/>
                    <a:gd name="connsiteX1" fmla="*/ 1402615 w 2274590"/>
                    <a:gd name="connsiteY1" fmla="*/ 315211 h 935097"/>
                    <a:gd name="connsiteX2" fmla="*/ 1249364 w 2274590"/>
                    <a:gd name="connsiteY2" fmla="*/ 0 h 935097"/>
                    <a:gd name="connsiteX3" fmla="*/ 2274590 w 2274590"/>
                    <a:gd name="connsiteY3" fmla="*/ 111827 h 935097"/>
                    <a:gd name="connsiteX4" fmla="*/ 1466604 w 2274590"/>
                    <a:gd name="connsiteY4" fmla="*/ 935097 h 935097"/>
                    <a:gd name="connsiteX5" fmla="*/ 1466604 w 2274590"/>
                    <a:gd name="connsiteY5" fmla="*/ 737075 h 935097"/>
                    <a:gd name="connsiteX6" fmla="*/ 0 w 2274590"/>
                    <a:gd name="connsiteY6" fmla="*/ 680502 h 935097"/>
                    <a:gd name="connsiteX0" fmla="*/ 0 w 2274590"/>
                    <a:gd name="connsiteY0" fmla="*/ 680502 h 935097"/>
                    <a:gd name="connsiteX1" fmla="*/ 1402615 w 2274590"/>
                    <a:gd name="connsiteY1" fmla="*/ 315211 h 935097"/>
                    <a:gd name="connsiteX2" fmla="*/ 1249364 w 2274590"/>
                    <a:gd name="connsiteY2" fmla="*/ 0 h 935097"/>
                    <a:gd name="connsiteX3" fmla="*/ 2274590 w 2274590"/>
                    <a:gd name="connsiteY3" fmla="*/ 111827 h 935097"/>
                    <a:gd name="connsiteX4" fmla="*/ 1466604 w 2274590"/>
                    <a:gd name="connsiteY4" fmla="*/ 935097 h 935097"/>
                    <a:gd name="connsiteX5" fmla="*/ 1466604 w 2274590"/>
                    <a:gd name="connsiteY5" fmla="*/ 737075 h 935097"/>
                    <a:gd name="connsiteX6" fmla="*/ 0 w 2274590"/>
                    <a:gd name="connsiteY6" fmla="*/ 680502 h 935097"/>
                    <a:gd name="connsiteX0" fmla="*/ 0 w 2274590"/>
                    <a:gd name="connsiteY0" fmla="*/ 680502 h 1028547"/>
                    <a:gd name="connsiteX1" fmla="*/ 1402615 w 2274590"/>
                    <a:gd name="connsiteY1" fmla="*/ 315211 h 1028547"/>
                    <a:gd name="connsiteX2" fmla="*/ 1249364 w 2274590"/>
                    <a:gd name="connsiteY2" fmla="*/ 0 h 1028547"/>
                    <a:gd name="connsiteX3" fmla="*/ 2274590 w 2274590"/>
                    <a:gd name="connsiteY3" fmla="*/ 111827 h 1028547"/>
                    <a:gd name="connsiteX4" fmla="*/ 1623990 w 2274590"/>
                    <a:gd name="connsiteY4" fmla="*/ 1028547 h 1028547"/>
                    <a:gd name="connsiteX5" fmla="*/ 1466604 w 2274590"/>
                    <a:gd name="connsiteY5" fmla="*/ 737075 h 1028547"/>
                    <a:gd name="connsiteX6" fmla="*/ 0 w 2274590"/>
                    <a:gd name="connsiteY6" fmla="*/ 680502 h 1028547"/>
                    <a:gd name="connsiteX0" fmla="*/ 0 w 2274590"/>
                    <a:gd name="connsiteY0" fmla="*/ 680502 h 1028547"/>
                    <a:gd name="connsiteX1" fmla="*/ 1402615 w 2274590"/>
                    <a:gd name="connsiteY1" fmla="*/ 315211 h 1028547"/>
                    <a:gd name="connsiteX2" fmla="*/ 1249364 w 2274590"/>
                    <a:gd name="connsiteY2" fmla="*/ 0 h 1028547"/>
                    <a:gd name="connsiteX3" fmla="*/ 2274590 w 2274590"/>
                    <a:gd name="connsiteY3" fmla="*/ 111827 h 1028547"/>
                    <a:gd name="connsiteX4" fmla="*/ 1623990 w 2274590"/>
                    <a:gd name="connsiteY4" fmla="*/ 1028547 h 1028547"/>
                    <a:gd name="connsiteX5" fmla="*/ 1532180 w 2274590"/>
                    <a:gd name="connsiteY5" fmla="*/ 599294 h 1028547"/>
                    <a:gd name="connsiteX6" fmla="*/ 0 w 2274590"/>
                    <a:gd name="connsiteY6" fmla="*/ 680502 h 1028547"/>
                    <a:gd name="connsiteX0" fmla="*/ 0 w 2274590"/>
                    <a:gd name="connsiteY0" fmla="*/ 680502 h 1028547"/>
                    <a:gd name="connsiteX1" fmla="*/ 1402615 w 2274590"/>
                    <a:gd name="connsiteY1" fmla="*/ 315211 h 1028547"/>
                    <a:gd name="connsiteX2" fmla="*/ 1249364 w 2274590"/>
                    <a:gd name="connsiteY2" fmla="*/ 0 h 1028547"/>
                    <a:gd name="connsiteX3" fmla="*/ 2274590 w 2274590"/>
                    <a:gd name="connsiteY3" fmla="*/ 111827 h 1028547"/>
                    <a:gd name="connsiteX4" fmla="*/ 1623990 w 2274590"/>
                    <a:gd name="connsiteY4" fmla="*/ 1028547 h 1028547"/>
                    <a:gd name="connsiteX5" fmla="*/ 1532180 w 2274590"/>
                    <a:gd name="connsiteY5" fmla="*/ 599294 h 1028547"/>
                    <a:gd name="connsiteX6" fmla="*/ 0 w 2274590"/>
                    <a:gd name="connsiteY6" fmla="*/ 680502 h 1028547"/>
                    <a:gd name="connsiteX0" fmla="*/ 0 w 2274590"/>
                    <a:gd name="connsiteY0" fmla="*/ 680502 h 1028547"/>
                    <a:gd name="connsiteX1" fmla="*/ 1402615 w 2274590"/>
                    <a:gd name="connsiteY1" fmla="*/ 315211 h 1028547"/>
                    <a:gd name="connsiteX2" fmla="*/ 1249364 w 2274590"/>
                    <a:gd name="connsiteY2" fmla="*/ 0 h 1028547"/>
                    <a:gd name="connsiteX3" fmla="*/ 2274590 w 2274590"/>
                    <a:gd name="connsiteY3" fmla="*/ 111827 h 1028547"/>
                    <a:gd name="connsiteX4" fmla="*/ 1623990 w 2274590"/>
                    <a:gd name="connsiteY4" fmla="*/ 1028547 h 1028547"/>
                    <a:gd name="connsiteX5" fmla="*/ 1532180 w 2274590"/>
                    <a:gd name="connsiteY5" fmla="*/ 599294 h 1028547"/>
                    <a:gd name="connsiteX6" fmla="*/ 0 w 2274590"/>
                    <a:gd name="connsiteY6" fmla="*/ 680502 h 1028547"/>
                    <a:gd name="connsiteX0" fmla="*/ 0 w 2274590"/>
                    <a:gd name="connsiteY0" fmla="*/ 680502 h 1028547"/>
                    <a:gd name="connsiteX1" fmla="*/ 1402615 w 2274590"/>
                    <a:gd name="connsiteY1" fmla="*/ 315211 h 1028547"/>
                    <a:gd name="connsiteX2" fmla="*/ 1249364 w 2274590"/>
                    <a:gd name="connsiteY2" fmla="*/ 0 h 1028547"/>
                    <a:gd name="connsiteX3" fmla="*/ 2274590 w 2274590"/>
                    <a:gd name="connsiteY3" fmla="*/ 111827 h 1028547"/>
                    <a:gd name="connsiteX4" fmla="*/ 1623990 w 2274590"/>
                    <a:gd name="connsiteY4" fmla="*/ 1028547 h 1028547"/>
                    <a:gd name="connsiteX5" fmla="*/ 1532180 w 2274590"/>
                    <a:gd name="connsiteY5" fmla="*/ 599294 h 1028547"/>
                    <a:gd name="connsiteX6" fmla="*/ 0 w 2274590"/>
                    <a:gd name="connsiteY6" fmla="*/ 680502 h 1028547"/>
                    <a:gd name="connsiteX0" fmla="*/ 0 w 2274590"/>
                    <a:gd name="connsiteY0" fmla="*/ 680502 h 1028547"/>
                    <a:gd name="connsiteX1" fmla="*/ 1402615 w 2274590"/>
                    <a:gd name="connsiteY1" fmla="*/ 315211 h 1028547"/>
                    <a:gd name="connsiteX2" fmla="*/ 1249364 w 2274590"/>
                    <a:gd name="connsiteY2" fmla="*/ 0 h 1028547"/>
                    <a:gd name="connsiteX3" fmla="*/ 2274590 w 2274590"/>
                    <a:gd name="connsiteY3" fmla="*/ 111827 h 1028547"/>
                    <a:gd name="connsiteX4" fmla="*/ 1623990 w 2274590"/>
                    <a:gd name="connsiteY4" fmla="*/ 1028547 h 1028547"/>
                    <a:gd name="connsiteX5" fmla="*/ 1532180 w 2274590"/>
                    <a:gd name="connsiteY5" fmla="*/ 599294 h 1028547"/>
                    <a:gd name="connsiteX6" fmla="*/ 0 w 2274590"/>
                    <a:gd name="connsiteY6" fmla="*/ 680502 h 1028547"/>
                    <a:gd name="connsiteX0" fmla="*/ 0 w 2274590"/>
                    <a:gd name="connsiteY0" fmla="*/ 680502 h 1028547"/>
                    <a:gd name="connsiteX1" fmla="*/ 1402615 w 2274590"/>
                    <a:gd name="connsiteY1" fmla="*/ 315211 h 1028547"/>
                    <a:gd name="connsiteX2" fmla="*/ 1249364 w 2274590"/>
                    <a:gd name="connsiteY2" fmla="*/ 0 h 1028547"/>
                    <a:gd name="connsiteX3" fmla="*/ 2274590 w 2274590"/>
                    <a:gd name="connsiteY3" fmla="*/ 111827 h 1028547"/>
                    <a:gd name="connsiteX4" fmla="*/ 1623990 w 2274590"/>
                    <a:gd name="connsiteY4" fmla="*/ 1028547 h 1028547"/>
                    <a:gd name="connsiteX5" fmla="*/ 1532180 w 2274590"/>
                    <a:gd name="connsiteY5" fmla="*/ 599294 h 1028547"/>
                    <a:gd name="connsiteX6" fmla="*/ 0 w 2274590"/>
                    <a:gd name="connsiteY6" fmla="*/ 680502 h 1028547"/>
                    <a:gd name="connsiteX0" fmla="*/ 0 w 2274590"/>
                    <a:gd name="connsiteY0" fmla="*/ 680502 h 1028547"/>
                    <a:gd name="connsiteX1" fmla="*/ 1442345 w 2274590"/>
                    <a:gd name="connsiteY1" fmla="*/ 353927 h 1028547"/>
                    <a:gd name="connsiteX2" fmla="*/ 1249364 w 2274590"/>
                    <a:gd name="connsiteY2" fmla="*/ 0 h 1028547"/>
                    <a:gd name="connsiteX3" fmla="*/ 2274590 w 2274590"/>
                    <a:gd name="connsiteY3" fmla="*/ 111827 h 1028547"/>
                    <a:gd name="connsiteX4" fmla="*/ 1623990 w 2274590"/>
                    <a:gd name="connsiteY4" fmla="*/ 1028547 h 1028547"/>
                    <a:gd name="connsiteX5" fmla="*/ 1532180 w 2274590"/>
                    <a:gd name="connsiteY5" fmla="*/ 599294 h 1028547"/>
                    <a:gd name="connsiteX6" fmla="*/ 0 w 2274590"/>
                    <a:gd name="connsiteY6" fmla="*/ 680502 h 1028547"/>
                    <a:gd name="connsiteX0" fmla="*/ 0 w 2274590"/>
                    <a:gd name="connsiteY0" fmla="*/ 680502 h 1028547"/>
                    <a:gd name="connsiteX1" fmla="*/ 1442345 w 2274590"/>
                    <a:gd name="connsiteY1" fmla="*/ 353927 h 1028547"/>
                    <a:gd name="connsiteX2" fmla="*/ 1249364 w 2274590"/>
                    <a:gd name="connsiteY2" fmla="*/ 0 h 1028547"/>
                    <a:gd name="connsiteX3" fmla="*/ 2274590 w 2274590"/>
                    <a:gd name="connsiteY3" fmla="*/ 111827 h 1028547"/>
                    <a:gd name="connsiteX4" fmla="*/ 1623990 w 2274590"/>
                    <a:gd name="connsiteY4" fmla="*/ 1028547 h 1028547"/>
                    <a:gd name="connsiteX5" fmla="*/ 1532180 w 2274590"/>
                    <a:gd name="connsiteY5" fmla="*/ 599294 h 1028547"/>
                    <a:gd name="connsiteX6" fmla="*/ 0 w 2274590"/>
                    <a:gd name="connsiteY6" fmla="*/ 680502 h 1028547"/>
                    <a:gd name="connsiteX0" fmla="*/ 0 w 2274590"/>
                    <a:gd name="connsiteY0" fmla="*/ 680502 h 1028547"/>
                    <a:gd name="connsiteX1" fmla="*/ 1381997 w 2274590"/>
                    <a:gd name="connsiteY1" fmla="*/ 208891 h 1028547"/>
                    <a:gd name="connsiteX2" fmla="*/ 1249364 w 2274590"/>
                    <a:gd name="connsiteY2" fmla="*/ 0 h 1028547"/>
                    <a:gd name="connsiteX3" fmla="*/ 2274590 w 2274590"/>
                    <a:gd name="connsiteY3" fmla="*/ 111827 h 1028547"/>
                    <a:gd name="connsiteX4" fmla="*/ 1623990 w 2274590"/>
                    <a:gd name="connsiteY4" fmla="*/ 1028547 h 1028547"/>
                    <a:gd name="connsiteX5" fmla="*/ 1532180 w 2274590"/>
                    <a:gd name="connsiteY5" fmla="*/ 599294 h 1028547"/>
                    <a:gd name="connsiteX6" fmla="*/ 0 w 2274590"/>
                    <a:gd name="connsiteY6" fmla="*/ 680502 h 1028547"/>
                    <a:gd name="connsiteX0" fmla="*/ 0 w 2274590"/>
                    <a:gd name="connsiteY0" fmla="*/ 680502 h 1028547"/>
                    <a:gd name="connsiteX1" fmla="*/ 1423781 w 2274590"/>
                    <a:gd name="connsiteY1" fmla="*/ 291992 h 1028547"/>
                    <a:gd name="connsiteX2" fmla="*/ 1249364 w 2274590"/>
                    <a:gd name="connsiteY2" fmla="*/ 0 h 1028547"/>
                    <a:gd name="connsiteX3" fmla="*/ 2274590 w 2274590"/>
                    <a:gd name="connsiteY3" fmla="*/ 111827 h 1028547"/>
                    <a:gd name="connsiteX4" fmla="*/ 1623990 w 2274590"/>
                    <a:gd name="connsiteY4" fmla="*/ 1028547 h 1028547"/>
                    <a:gd name="connsiteX5" fmla="*/ 1532180 w 2274590"/>
                    <a:gd name="connsiteY5" fmla="*/ 599294 h 1028547"/>
                    <a:gd name="connsiteX6" fmla="*/ 0 w 2274590"/>
                    <a:gd name="connsiteY6" fmla="*/ 680502 h 1028547"/>
                    <a:gd name="connsiteX0" fmla="*/ 0 w 2274590"/>
                    <a:gd name="connsiteY0" fmla="*/ 680502 h 1028547"/>
                    <a:gd name="connsiteX1" fmla="*/ 1412418 w 2274590"/>
                    <a:gd name="connsiteY1" fmla="*/ 329149 h 1028547"/>
                    <a:gd name="connsiteX2" fmla="*/ 1249364 w 2274590"/>
                    <a:gd name="connsiteY2" fmla="*/ 0 h 1028547"/>
                    <a:gd name="connsiteX3" fmla="*/ 2274590 w 2274590"/>
                    <a:gd name="connsiteY3" fmla="*/ 111827 h 1028547"/>
                    <a:gd name="connsiteX4" fmla="*/ 1623990 w 2274590"/>
                    <a:gd name="connsiteY4" fmla="*/ 1028547 h 1028547"/>
                    <a:gd name="connsiteX5" fmla="*/ 1532180 w 2274590"/>
                    <a:gd name="connsiteY5" fmla="*/ 599294 h 1028547"/>
                    <a:gd name="connsiteX6" fmla="*/ 0 w 2274590"/>
                    <a:gd name="connsiteY6" fmla="*/ 680502 h 1028547"/>
                    <a:gd name="connsiteX0" fmla="*/ 0 w 2274590"/>
                    <a:gd name="connsiteY0" fmla="*/ 622701 h 970746"/>
                    <a:gd name="connsiteX1" fmla="*/ 1412418 w 2274590"/>
                    <a:gd name="connsiteY1" fmla="*/ 271348 h 970746"/>
                    <a:gd name="connsiteX2" fmla="*/ 1244189 w 2274590"/>
                    <a:gd name="connsiteY2" fmla="*/ 0 h 970746"/>
                    <a:gd name="connsiteX3" fmla="*/ 2274590 w 2274590"/>
                    <a:gd name="connsiteY3" fmla="*/ 54026 h 970746"/>
                    <a:gd name="connsiteX4" fmla="*/ 1623990 w 2274590"/>
                    <a:gd name="connsiteY4" fmla="*/ 970746 h 970746"/>
                    <a:gd name="connsiteX5" fmla="*/ 1532180 w 2274590"/>
                    <a:gd name="connsiteY5" fmla="*/ 541493 h 970746"/>
                    <a:gd name="connsiteX6" fmla="*/ 0 w 2274590"/>
                    <a:gd name="connsiteY6" fmla="*/ 622701 h 970746"/>
                    <a:gd name="connsiteX0" fmla="*/ 0 w 2274590"/>
                    <a:gd name="connsiteY0" fmla="*/ 622701 h 795262"/>
                    <a:gd name="connsiteX1" fmla="*/ 1412418 w 2274590"/>
                    <a:gd name="connsiteY1" fmla="*/ 271348 h 795262"/>
                    <a:gd name="connsiteX2" fmla="*/ 1244189 w 2274590"/>
                    <a:gd name="connsiteY2" fmla="*/ 0 h 795262"/>
                    <a:gd name="connsiteX3" fmla="*/ 2274590 w 2274590"/>
                    <a:gd name="connsiteY3" fmla="*/ 54026 h 795262"/>
                    <a:gd name="connsiteX4" fmla="*/ 1571390 w 2274590"/>
                    <a:gd name="connsiteY4" fmla="*/ 795262 h 795262"/>
                    <a:gd name="connsiteX5" fmla="*/ 1532180 w 2274590"/>
                    <a:gd name="connsiteY5" fmla="*/ 541493 h 795262"/>
                    <a:gd name="connsiteX6" fmla="*/ 0 w 2274590"/>
                    <a:gd name="connsiteY6" fmla="*/ 622701 h 795262"/>
                    <a:gd name="connsiteX0" fmla="*/ 0 w 2067618"/>
                    <a:gd name="connsiteY0" fmla="*/ 622701 h 795262"/>
                    <a:gd name="connsiteX1" fmla="*/ 1412418 w 2067618"/>
                    <a:gd name="connsiteY1" fmla="*/ 271348 h 795262"/>
                    <a:gd name="connsiteX2" fmla="*/ 1244189 w 2067618"/>
                    <a:gd name="connsiteY2" fmla="*/ 0 h 795262"/>
                    <a:gd name="connsiteX3" fmla="*/ 2067618 w 2067618"/>
                    <a:gd name="connsiteY3" fmla="*/ 132939 h 795262"/>
                    <a:gd name="connsiteX4" fmla="*/ 1571390 w 2067618"/>
                    <a:gd name="connsiteY4" fmla="*/ 795262 h 795262"/>
                    <a:gd name="connsiteX5" fmla="*/ 1532180 w 2067618"/>
                    <a:gd name="connsiteY5" fmla="*/ 541493 h 795262"/>
                    <a:gd name="connsiteX6" fmla="*/ 0 w 2067618"/>
                    <a:gd name="connsiteY6" fmla="*/ 622701 h 795262"/>
                    <a:gd name="connsiteX0" fmla="*/ 0 w 2067618"/>
                    <a:gd name="connsiteY0" fmla="*/ 622701 h 846901"/>
                    <a:gd name="connsiteX1" fmla="*/ 1412418 w 2067618"/>
                    <a:gd name="connsiteY1" fmla="*/ 271348 h 846901"/>
                    <a:gd name="connsiteX2" fmla="*/ 1244189 w 2067618"/>
                    <a:gd name="connsiteY2" fmla="*/ 0 h 846901"/>
                    <a:gd name="connsiteX3" fmla="*/ 2067618 w 2067618"/>
                    <a:gd name="connsiteY3" fmla="*/ 132939 h 846901"/>
                    <a:gd name="connsiteX4" fmla="*/ 1699368 w 2067618"/>
                    <a:gd name="connsiteY4" fmla="*/ 846901 h 846901"/>
                    <a:gd name="connsiteX5" fmla="*/ 1532180 w 2067618"/>
                    <a:gd name="connsiteY5" fmla="*/ 541493 h 846901"/>
                    <a:gd name="connsiteX6" fmla="*/ 0 w 2067618"/>
                    <a:gd name="connsiteY6" fmla="*/ 622701 h 846901"/>
                    <a:gd name="connsiteX0" fmla="*/ 0 w 2067618"/>
                    <a:gd name="connsiteY0" fmla="*/ 622701 h 846901"/>
                    <a:gd name="connsiteX1" fmla="*/ 1412418 w 2067618"/>
                    <a:gd name="connsiteY1" fmla="*/ 271348 h 846901"/>
                    <a:gd name="connsiteX2" fmla="*/ 1244189 w 2067618"/>
                    <a:gd name="connsiteY2" fmla="*/ 0 h 846901"/>
                    <a:gd name="connsiteX3" fmla="*/ 2067618 w 2067618"/>
                    <a:gd name="connsiteY3" fmla="*/ 132939 h 846901"/>
                    <a:gd name="connsiteX4" fmla="*/ 1699368 w 2067618"/>
                    <a:gd name="connsiteY4" fmla="*/ 846901 h 846901"/>
                    <a:gd name="connsiteX5" fmla="*/ 1547157 w 2067618"/>
                    <a:gd name="connsiteY5" fmla="*/ 497629 h 846901"/>
                    <a:gd name="connsiteX6" fmla="*/ 0 w 2067618"/>
                    <a:gd name="connsiteY6" fmla="*/ 622701 h 846901"/>
                    <a:gd name="connsiteX0" fmla="*/ 0 w 2067618"/>
                    <a:gd name="connsiteY0" fmla="*/ 622701 h 847911"/>
                    <a:gd name="connsiteX1" fmla="*/ 1412418 w 2067618"/>
                    <a:gd name="connsiteY1" fmla="*/ 271348 h 847911"/>
                    <a:gd name="connsiteX2" fmla="*/ 1244189 w 2067618"/>
                    <a:gd name="connsiteY2" fmla="*/ 0 h 847911"/>
                    <a:gd name="connsiteX3" fmla="*/ 2067618 w 2067618"/>
                    <a:gd name="connsiteY3" fmla="*/ 132939 h 847911"/>
                    <a:gd name="connsiteX4" fmla="*/ 1699368 w 2067618"/>
                    <a:gd name="connsiteY4" fmla="*/ 846901 h 847911"/>
                    <a:gd name="connsiteX5" fmla="*/ 1547157 w 2067618"/>
                    <a:gd name="connsiteY5" fmla="*/ 497629 h 847911"/>
                    <a:gd name="connsiteX6" fmla="*/ 0 w 2067618"/>
                    <a:gd name="connsiteY6" fmla="*/ 622701 h 847911"/>
                    <a:gd name="connsiteX0" fmla="*/ 0 w 2067618"/>
                    <a:gd name="connsiteY0" fmla="*/ 622701 h 846901"/>
                    <a:gd name="connsiteX1" fmla="*/ 1412418 w 2067618"/>
                    <a:gd name="connsiteY1" fmla="*/ 271348 h 846901"/>
                    <a:gd name="connsiteX2" fmla="*/ 1244189 w 2067618"/>
                    <a:gd name="connsiteY2" fmla="*/ 0 h 846901"/>
                    <a:gd name="connsiteX3" fmla="*/ 2067618 w 2067618"/>
                    <a:gd name="connsiteY3" fmla="*/ 132939 h 846901"/>
                    <a:gd name="connsiteX4" fmla="*/ 1699368 w 2067618"/>
                    <a:gd name="connsiteY4" fmla="*/ 846901 h 846901"/>
                    <a:gd name="connsiteX5" fmla="*/ 1547157 w 2067618"/>
                    <a:gd name="connsiteY5" fmla="*/ 497629 h 846901"/>
                    <a:gd name="connsiteX6" fmla="*/ 0 w 2067618"/>
                    <a:gd name="connsiteY6" fmla="*/ 622701 h 846901"/>
                    <a:gd name="connsiteX0" fmla="*/ 0 w 2067618"/>
                    <a:gd name="connsiteY0" fmla="*/ 622701 h 846901"/>
                    <a:gd name="connsiteX1" fmla="*/ 1412418 w 2067618"/>
                    <a:gd name="connsiteY1" fmla="*/ 271348 h 846901"/>
                    <a:gd name="connsiteX2" fmla="*/ 1244189 w 2067618"/>
                    <a:gd name="connsiteY2" fmla="*/ 0 h 846901"/>
                    <a:gd name="connsiteX3" fmla="*/ 2067618 w 2067618"/>
                    <a:gd name="connsiteY3" fmla="*/ 132939 h 846901"/>
                    <a:gd name="connsiteX4" fmla="*/ 1699368 w 2067618"/>
                    <a:gd name="connsiteY4" fmla="*/ 846901 h 846901"/>
                    <a:gd name="connsiteX5" fmla="*/ 1547157 w 2067618"/>
                    <a:gd name="connsiteY5" fmla="*/ 497629 h 846901"/>
                    <a:gd name="connsiteX6" fmla="*/ 0 w 2067618"/>
                    <a:gd name="connsiteY6" fmla="*/ 622701 h 846901"/>
                    <a:gd name="connsiteX0" fmla="*/ 0 w 2067618"/>
                    <a:gd name="connsiteY0" fmla="*/ 622701 h 846901"/>
                    <a:gd name="connsiteX1" fmla="*/ 1412418 w 2067618"/>
                    <a:gd name="connsiteY1" fmla="*/ 271348 h 846901"/>
                    <a:gd name="connsiteX2" fmla="*/ 1244189 w 2067618"/>
                    <a:gd name="connsiteY2" fmla="*/ 0 h 846901"/>
                    <a:gd name="connsiteX3" fmla="*/ 2067618 w 2067618"/>
                    <a:gd name="connsiteY3" fmla="*/ 132939 h 846901"/>
                    <a:gd name="connsiteX4" fmla="*/ 1699368 w 2067618"/>
                    <a:gd name="connsiteY4" fmla="*/ 846901 h 846901"/>
                    <a:gd name="connsiteX5" fmla="*/ 1547157 w 2067618"/>
                    <a:gd name="connsiteY5" fmla="*/ 497629 h 846901"/>
                    <a:gd name="connsiteX6" fmla="*/ 0 w 2067618"/>
                    <a:gd name="connsiteY6" fmla="*/ 622701 h 846901"/>
                    <a:gd name="connsiteX0" fmla="*/ 0 w 2067618"/>
                    <a:gd name="connsiteY0" fmla="*/ 622701 h 846901"/>
                    <a:gd name="connsiteX1" fmla="*/ 1412418 w 2067618"/>
                    <a:gd name="connsiteY1" fmla="*/ 271348 h 846901"/>
                    <a:gd name="connsiteX2" fmla="*/ 1244189 w 2067618"/>
                    <a:gd name="connsiteY2" fmla="*/ 0 h 846901"/>
                    <a:gd name="connsiteX3" fmla="*/ 2067618 w 2067618"/>
                    <a:gd name="connsiteY3" fmla="*/ 132939 h 846901"/>
                    <a:gd name="connsiteX4" fmla="*/ 1699368 w 2067618"/>
                    <a:gd name="connsiteY4" fmla="*/ 846901 h 846901"/>
                    <a:gd name="connsiteX5" fmla="*/ 1547157 w 2067618"/>
                    <a:gd name="connsiteY5" fmla="*/ 497629 h 846901"/>
                    <a:gd name="connsiteX6" fmla="*/ 0 w 2067618"/>
                    <a:gd name="connsiteY6" fmla="*/ 622701 h 846901"/>
                    <a:gd name="connsiteX0" fmla="*/ 0 w 2067618"/>
                    <a:gd name="connsiteY0" fmla="*/ 586665 h 810865"/>
                    <a:gd name="connsiteX1" fmla="*/ 1412418 w 2067618"/>
                    <a:gd name="connsiteY1" fmla="*/ 235312 h 810865"/>
                    <a:gd name="connsiteX2" fmla="*/ 861241 w 2067618"/>
                    <a:gd name="connsiteY2" fmla="*/ 0 h 810865"/>
                    <a:gd name="connsiteX3" fmla="*/ 2067618 w 2067618"/>
                    <a:gd name="connsiteY3" fmla="*/ 96903 h 810865"/>
                    <a:gd name="connsiteX4" fmla="*/ 1699368 w 2067618"/>
                    <a:gd name="connsiteY4" fmla="*/ 810865 h 810865"/>
                    <a:gd name="connsiteX5" fmla="*/ 1547157 w 2067618"/>
                    <a:gd name="connsiteY5" fmla="*/ 461593 h 810865"/>
                    <a:gd name="connsiteX6" fmla="*/ 0 w 2067618"/>
                    <a:gd name="connsiteY6" fmla="*/ 586665 h 810865"/>
                    <a:gd name="connsiteX0" fmla="*/ 0 w 2067618"/>
                    <a:gd name="connsiteY0" fmla="*/ 586665 h 810865"/>
                    <a:gd name="connsiteX1" fmla="*/ 1139377 w 2067618"/>
                    <a:gd name="connsiteY1" fmla="*/ 356529 h 810865"/>
                    <a:gd name="connsiteX2" fmla="*/ 861241 w 2067618"/>
                    <a:gd name="connsiteY2" fmla="*/ 0 h 810865"/>
                    <a:gd name="connsiteX3" fmla="*/ 2067618 w 2067618"/>
                    <a:gd name="connsiteY3" fmla="*/ 96903 h 810865"/>
                    <a:gd name="connsiteX4" fmla="*/ 1699368 w 2067618"/>
                    <a:gd name="connsiteY4" fmla="*/ 810865 h 810865"/>
                    <a:gd name="connsiteX5" fmla="*/ 1547157 w 2067618"/>
                    <a:gd name="connsiteY5" fmla="*/ 461593 h 810865"/>
                    <a:gd name="connsiteX6" fmla="*/ 0 w 2067618"/>
                    <a:gd name="connsiteY6" fmla="*/ 586665 h 810865"/>
                    <a:gd name="connsiteX0" fmla="*/ 0 w 2067618"/>
                    <a:gd name="connsiteY0" fmla="*/ 586665 h 810865"/>
                    <a:gd name="connsiteX1" fmla="*/ 1139377 w 2067618"/>
                    <a:gd name="connsiteY1" fmla="*/ 356529 h 810865"/>
                    <a:gd name="connsiteX2" fmla="*/ 861241 w 2067618"/>
                    <a:gd name="connsiteY2" fmla="*/ 0 h 810865"/>
                    <a:gd name="connsiteX3" fmla="*/ 2067618 w 2067618"/>
                    <a:gd name="connsiteY3" fmla="*/ 96903 h 810865"/>
                    <a:gd name="connsiteX4" fmla="*/ 1699368 w 2067618"/>
                    <a:gd name="connsiteY4" fmla="*/ 810865 h 810865"/>
                    <a:gd name="connsiteX5" fmla="*/ 1343280 w 2067618"/>
                    <a:gd name="connsiteY5" fmla="*/ 550829 h 810865"/>
                    <a:gd name="connsiteX6" fmla="*/ 0 w 2067618"/>
                    <a:gd name="connsiteY6" fmla="*/ 586665 h 810865"/>
                    <a:gd name="connsiteX0" fmla="*/ 0 w 2067618"/>
                    <a:gd name="connsiteY0" fmla="*/ 586665 h 919733"/>
                    <a:gd name="connsiteX1" fmla="*/ 1139377 w 2067618"/>
                    <a:gd name="connsiteY1" fmla="*/ 356529 h 919733"/>
                    <a:gd name="connsiteX2" fmla="*/ 861241 w 2067618"/>
                    <a:gd name="connsiteY2" fmla="*/ 0 h 919733"/>
                    <a:gd name="connsiteX3" fmla="*/ 2067618 w 2067618"/>
                    <a:gd name="connsiteY3" fmla="*/ 96903 h 919733"/>
                    <a:gd name="connsiteX4" fmla="*/ 1580125 w 2067618"/>
                    <a:gd name="connsiteY4" fmla="*/ 919733 h 919733"/>
                    <a:gd name="connsiteX5" fmla="*/ 1343280 w 2067618"/>
                    <a:gd name="connsiteY5" fmla="*/ 550829 h 919733"/>
                    <a:gd name="connsiteX6" fmla="*/ 0 w 2067618"/>
                    <a:gd name="connsiteY6" fmla="*/ 586665 h 919733"/>
                    <a:gd name="connsiteX0" fmla="*/ 0 w 2067618"/>
                    <a:gd name="connsiteY0" fmla="*/ 586665 h 911984"/>
                    <a:gd name="connsiteX1" fmla="*/ 1139377 w 2067618"/>
                    <a:gd name="connsiteY1" fmla="*/ 356529 h 911984"/>
                    <a:gd name="connsiteX2" fmla="*/ 861241 w 2067618"/>
                    <a:gd name="connsiteY2" fmla="*/ 0 h 911984"/>
                    <a:gd name="connsiteX3" fmla="*/ 2067618 w 2067618"/>
                    <a:gd name="connsiteY3" fmla="*/ 96903 h 911984"/>
                    <a:gd name="connsiteX4" fmla="*/ 1549678 w 2067618"/>
                    <a:gd name="connsiteY4" fmla="*/ 911984 h 911984"/>
                    <a:gd name="connsiteX5" fmla="*/ 1343280 w 2067618"/>
                    <a:gd name="connsiteY5" fmla="*/ 550829 h 911984"/>
                    <a:gd name="connsiteX6" fmla="*/ 0 w 2067618"/>
                    <a:gd name="connsiteY6" fmla="*/ 586665 h 911984"/>
                    <a:gd name="connsiteX0" fmla="*/ 0 w 1897309"/>
                    <a:gd name="connsiteY0" fmla="*/ 586665 h 911984"/>
                    <a:gd name="connsiteX1" fmla="*/ 1139377 w 1897309"/>
                    <a:gd name="connsiteY1" fmla="*/ 356529 h 911984"/>
                    <a:gd name="connsiteX2" fmla="*/ 861241 w 1897309"/>
                    <a:gd name="connsiteY2" fmla="*/ 0 h 911984"/>
                    <a:gd name="connsiteX3" fmla="*/ 1897309 w 1897309"/>
                    <a:gd name="connsiteY3" fmla="*/ 91702 h 911984"/>
                    <a:gd name="connsiteX4" fmla="*/ 1549678 w 1897309"/>
                    <a:gd name="connsiteY4" fmla="*/ 911984 h 911984"/>
                    <a:gd name="connsiteX5" fmla="*/ 1343280 w 1897309"/>
                    <a:gd name="connsiteY5" fmla="*/ 550829 h 911984"/>
                    <a:gd name="connsiteX6" fmla="*/ 0 w 1897309"/>
                    <a:gd name="connsiteY6" fmla="*/ 586665 h 911984"/>
                    <a:gd name="connsiteX0" fmla="*/ 0 w 1897309"/>
                    <a:gd name="connsiteY0" fmla="*/ 586665 h 773657"/>
                    <a:gd name="connsiteX1" fmla="*/ 1139377 w 1897309"/>
                    <a:gd name="connsiteY1" fmla="*/ 356529 h 773657"/>
                    <a:gd name="connsiteX2" fmla="*/ 861241 w 1897309"/>
                    <a:gd name="connsiteY2" fmla="*/ 0 h 773657"/>
                    <a:gd name="connsiteX3" fmla="*/ 1897309 w 1897309"/>
                    <a:gd name="connsiteY3" fmla="*/ 91702 h 773657"/>
                    <a:gd name="connsiteX4" fmla="*/ 1485715 w 1897309"/>
                    <a:gd name="connsiteY4" fmla="*/ 773657 h 773657"/>
                    <a:gd name="connsiteX5" fmla="*/ 1343280 w 1897309"/>
                    <a:gd name="connsiteY5" fmla="*/ 550829 h 773657"/>
                    <a:gd name="connsiteX6" fmla="*/ 0 w 1897309"/>
                    <a:gd name="connsiteY6" fmla="*/ 586665 h 773657"/>
                    <a:gd name="connsiteX0" fmla="*/ 0 w 1897309"/>
                    <a:gd name="connsiteY0" fmla="*/ 502004 h 688996"/>
                    <a:gd name="connsiteX1" fmla="*/ 1139377 w 1897309"/>
                    <a:gd name="connsiteY1" fmla="*/ 271868 h 688996"/>
                    <a:gd name="connsiteX2" fmla="*/ 954118 w 1897309"/>
                    <a:gd name="connsiteY2" fmla="*/ 0 h 688996"/>
                    <a:gd name="connsiteX3" fmla="*/ 1897309 w 1897309"/>
                    <a:gd name="connsiteY3" fmla="*/ 7041 h 688996"/>
                    <a:gd name="connsiteX4" fmla="*/ 1485715 w 1897309"/>
                    <a:gd name="connsiteY4" fmla="*/ 688996 h 688996"/>
                    <a:gd name="connsiteX5" fmla="*/ 1343280 w 1897309"/>
                    <a:gd name="connsiteY5" fmla="*/ 466168 h 688996"/>
                    <a:gd name="connsiteX6" fmla="*/ 0 w 1897309"/>
                    <a:gd name="connsiteY6" fmla="*/ 502004 h 688996"/>
                    <a:gd name="connsiteX0" fmla="*/ 0 w 1897309"/>
                    <a:gd name="connsiteY0" fmla="*/ 502004 h 688996"/>
                    <a:gd name="connsiteX1" fmla="*/ 1206981 w 1897309"/>
                    <a:gd name="connsiteY1" fmla="*/ 290981 h 688996"/>
                    <a:gd name="connsiteX2" fmla="*/ 954118 w 1897309"/>
                    <a:gd name="connsiteY2" fmla="*/ 0 h 688996"/>
                    <a:gd name="connsiteX3" fmla="*/ 1897309 w 1897309"/>
                    <a:gd name="connsiteY3" fmla="*/ 7041 h 688996"/>
                    <a:gd name="connsiteX4" fmla="*/ 1485715 w 1897309"/>
                    <a:gd name="connsiteY4" fmla="*/ 688996 h 688996"/>
                    <a:gd name="connsiteX5" fmla="*/ 1343280 w 1897309"/>
                    <a:gd name="connsiteY5" fmla="*/ 466168 h 688996"/>
                    <a:gd name="connsiteX6" fmla="*/ 0 w 1897309"/>
                    <a:gd name="connsiteY6" fmla="*/ 502004 h 688996"/>
                    <a:gd name="connsiteX0" fmla="*/ 0 w 1897309"/>
                    <a:gd name="connsiteY0" fmla="*/ 502004 h 688996"/>
                    <a:gd name="connsiteX1" fmla="*/ 1147126 w 1897309"/>
                    <a:gd name="connsiteY1" fmla="*/ 241422 h 688996"/>
                    <a:gd name="connsiteX2" fmla="*/ 954118 w 1897309"/>
                    <a:gd name="connsiteY2" fmla="*/ 0 h 688996"/>
                    <a:gd name="connsiteX3" fmla="*/ 1897309 w 1897309"/>
                    <a:gd name="connsiteY3" fmla="*/ 7041 h 688996"/>
                    <a:gd name="connsiteX4" fmla="*/ 1485715 w 1897309"/>
                    <a:gd name="connsiteY4" fmla="*/ 688996 h 688996"/>
                    <a:gd name="connsiteX5" fmla="*/ 1343280 w 1897309"/>
                    <a:gd name="connsiteY5" fmla="*/ 466168 h 688996"/>
                    <a:gd name="connsiteX6" fmla="*/ 0 w 1897309"/>
                    <a:gd name="connsiteY6" fmla="*/ 502004 h 688996"/>
                    <a:gd name="connsiteX0" fmla="*/ 0 w 1897309"/>
                    <a:gd name="connsiteY0" fmla="*/ 502004 h 688996"/>
                    <a:gd name="connsiteX1" fmla="*/ 1147126 w 1897309"/>
                    <a:gd name="connsiteY1" fmla="*/ 241422 h 688996"/>
                    <a:gd name="connsiteX2" fmla="*/ 954118 w 1897309"/>
                    <a:gd name="connsiteY2" fmla="*/ 0 h 688996"/>
                    <a:gd name="connsiteX3" fmla="*/ 1897309 w 1897309"/>
                    <a:gd name="connsiteY3" fmla="*/ 7041 h 688996"/>
                    <a:gd name="connsiteX4" fmla="*/ 1485715 w 1897309"/>
                    <a:gd name="connsiteY4" fmla="*/ 688996 h 688996"/>
                    <a:gd name="connsiteX5" fmla="*/ 1333997 w 1897309"/>
                    <a:gd name="connsiteY5" fmla="*/ 435200 h 688996"/>
                    <a:gd name="connsiteX6" fmla="*/ 0 w 1897309"/>
                    <a:gd name="connsiteY6" fmla="*/ 502004 h 688996"/>
                    <a:gd name="connsiteX0" fmla="*/ 0 w 1897309"/>
                    <a:gd name="connsiteY0" fmla="*/ 502004 h 764868"/>
                    <a:gd name="connsiteX1" fmla="*/ 1147126 w 1897309"/>
                    <a:gd name="connsiteY1" fmla="*/ 241422 h 764868"/>
                    <a:gd name="connsiteX2" fmla="*/ 954118 w 1897309"/>
                    <a:gd name="connsiteY2" fmla="*/ 0 h 764868"/>
                    <a:gd name="connsiteX3" fmla="*/ 1897309 w 1897309"/>
                    <a:gd name="connsiteY3" fmla="*/ 7041 h 764868"/>
                    <a:gd name="connsiteX4" fmla="*/ 1514082 w 1897309"/>
                    <a:gd name="connsiteY4" fmla="*/ 764868 h 764868"/>
                    <a:gd name="connsiteX5" fmla="*/ 1333997 w 1897309"/>
                    <a:gd name="connsiteY5" fmla="*/ 435200 h 764868"/>
                    <a:gd name="connsiteX6" fmla="*/ 0 w 1897309"/>
                    <a:gd name="connsiteY6" fmla="*/ 502004 h 764868"/>
                    <a:gd name="connsiteX0" fmla="*/ 0 w 1769824"/>
                    <a:gd name="connsiteY0" fmla="*/ 502004 h 764868"/>
                    <a:gd name="connsiteX1" fmla="*/ 1147126 w 1769824"/>
                    <a:gd name="connsiteY1" fmla="*/ 241422 h 764868"/>
                    <a:gd name="connsiteX2" fmla="*/ 954118 w 1769824"/>
                    <a:gd name="connsiteY2" fmla="*/ 0 h 764868"/>
                    <a:gd name="connsiteX3" fmla="*/ 1769824 w 1769824"/>
                    <a:gd name="connsiteY3" fmla="*/ 50879 h 764868"/>
                    <a:gd name="connsiteX4" fmla="*/ 1514082 w 1769824"/>
                    <a:gd name="connsiteY4" fmla="*/ 764868 h 764868"/>
                    <a:gd name="connsiteX5" fmla="*/ 1333997 w 1769824"/>
                    <a:gd name="connsiteY5" fmla="*/ 435200 h 764868"/>
                    <a:gd name="connsiteX6" fmla="*/ 0 w 1769824"/>
                    <a:gd name="connsiteY6" fmla="*/ 502004 h 764868"/>
                    <a:gd name="connsiteX0" fmla="*/ 0 w 1769824"/>
                    <a:gd name="connsiteY0" fmla="*/ 502004 h 671445"/>
                    <a:gd name="connsiteX1" fmla="*/ 1147126 w 1769824"/>
                    <a:gd name="connsiteY1" fmla="*/ 241422 h 671445"/>
                    <a:gd name="connsiteX2" fmla="*/ 954118 w 1769824"/>
                    <a:gd name="connsiteY2" fmla="*/ 0 h 671445"/>
                    <a:gd name="connsiteX3" fmla="*/ 1769824 w 1769824"/>
                    <a:gd name="connsiteY3" fmla="*/ 50879 h 671445"/>
                    <a:gd name="connsiteX4" fmla="*/ 1469204 w 1769824"/>
                    <a:gd name="connsiteY4" fmla="*/ 671445 h 671445"/>
                    <a:gd name="connsiteX5" fmla="*/ 1333997 w 1769824"/>
                    <a:gd name="connsiteY5" fmla="*/ 435200 h 671445"/>
                    <a:gd name="connsiteX6" fmla="*/ 0 w 1769824"/>
                    <a:gd name="connsiteY6" fmla="*/ 502004 h 671445"/>
                    <a:gd name="connsiteX0" fmla="*/ 0 w 1774479"/>
                    <a:gd name="connsiteY0" fmla="*/ 502004 h 671445"/>
                    <a:gd name="connsiteX1" fmla="*/ 1147126 w 1774479"/>
                    <a:gd name="connsiteY1" fmla="*/ 241422 h 671445"/>
                    <a:gd name="connsiteX2" fmla="*/ 954118 w 1774479"/>
                    <a:gd name="connsiteY2" fmla="*/ 0 h 671445"/>
                    <a:gd name="connsiteX3" fmla="*/ 1774479 w 1774479"/>
                    <a:gd name="connsiteY3" fmla="*/ 10109 h 671445"/>
                    <a:gd name="connsiteX4" fmla="*/ 1469204 w 1774479"/>
                    <a:gd name="connsiteY4" fmla="*/ 671445 h 671445"/>
                    <a:gd name="connsiteX5" fmla="*/ 1333997 w 1774479"/>
                    <a:gd name="connsiteY5" fmla="*/ 435200 h 671445"/>
                    <a:gd name="connsiteX6" fmla="*/ 0 w 1774479"/>
                    <a:gd name="connsiteY6" fmla="*/ 502004 h 671445"/>
                    <a:gd name="connsiteX0" fmla="*/ 0 w 1774479"/>
                    <a:gd name="connsiteY0" fmla="*/ 491895 h 661336"/>
                    <a:gd name="connsiteX1" fmla="*/ 1147126 w 1774479"/>
                    <a:gd name="connsiteY1" fmla="*/ 231313 h 661336"/>
                    <a:gd name="connsiteX2" fmla="*/ 1011399 w 1774479"/>
                    <a:gd name="connsiteY2" fmla="*/ 12096 h 661336"/>
                    <a:gd name="connsiteX3" fmla="*/ 1774479 w 1774479"/>
                    <a:gd name="connsiteY3" fmla="*/ 0 h 661336"/>
                    <a:gd name="connsiteX4" fmla="*/ 1469204 w 1774479"/>
                    <a:gd name="connsiteY4" fmla="*/ 661336 h 661336"/>
                    <a:gd name="connsiteX5" fmla="*/ 1333997 w 1774479"/>
                    <a:gd name="connsiteY5" fmla="*/ 425091 h 661336"/>
                    <a:gd name="connsiteX6" fmla="*/ 0 w 1774479"/>
                    <a:gd name="connsiteY6" fmla="*/ 491895 h 661336"/>
                    <a:gd name="connsiteX0" fmla="*/ 0 w 1774479"/>
                    <a:gd name="connsiteY0" fmla="*/ 491895 h 643996"/>
                    <a:gd name="connsiteX1" fmla="*/ 1147126 w 1774479"/>
                    <a:gd name="connsiteY1" fmla="*/ 231313 h 643996"/>
                    <a:gd name="connsiteX2" fmla="*/ 1011399 w 1774479"/>
                    <a:gd name="connsiteY2" fmla="*/ 12096 h 643996"/>
                    <a:gd name="connsiteX3" fmla="*/ 1774479 w 1774479"/>
                    <a:gd name="connsiteY3" fmla="*/ 0 h 643996"/>
                    <a:gd name="connsiteX4" fmla="*/ 1453213 w 1774479"/>
                    <a:gd name="connsiteY4" fmla="*/ 626754 h 643996"/>
                    <a:gd name="connsiteX5" fmla="*/ 1333997 w 1774479"/>
                    <a:gd name="connsiteY5" fmla="*/ 425091 h 643996"/>
                    <a:gd name="connsiteX6" fmla="*/ 0 w 1774479"/>
                    <a:gd name="connsiteY6" fmla="*/ 491895 h 643996"/>
                    <a:gd name="connsiteX0" fmla="*/ 0 w 1774479"/>
                    <a:gd name="connsiteY0" fmla="*/ 491895 h 666479"/>
                    <a:gd name="connsiteX1" fmla="*/ 1147126 w 1774479"/>
                    <a:gd name="connsiteY1" fmla="*/ 231313 h 666479"/>
                    <a:gd name="connsiteX2" fmla="*/ 1011399 w 1774479"/>
                    <a:gd name="connsiteY2" fmla="*/ 12096 h 666479"/>
                    <a:gd name="connsiteX3" fmla="*/ 1774479 w 1774479"/>
                    <a:gd name="connsiteY3" fmla="*/ 0 h 666479"/>
                    <a:gd name="connsiteX4" fmla="*/ 1453213 w 1774479"/>
                    <a:gd name="connsiteY4" fmla="*/ 626754 h 666479"/>
                    <a:gd name="connsiteX5" fmla="*/ 1198764 w 1774479"/>
                    <a:gd name="connsiteY5" fmla="*/ 499376 h 666479"/>
                    <a:gd name="connsiteX6" fmla="*/ 0 w 1774479"/>
                    <a:gd name="connsiteY6" fmla="*/ 491895 h 666479"/>
                    <a:gd name="connsiteX0" fmla="*/ 0 w 1774479"/>
                    <a:gd name="connsiteY0" fmla="*/ 491895 h 666479"/>
                    <a:gd name="connsiteX1" fmla="*/ 1052662 w 1774479"/>
                    <a:gd name="connsiteY1" fmla="*/ 310253 h 666479"/>
                    <a:gd name="connsiteX2" fmla="*/ 1011399 w 1774479"/>
                    <a:gd name="connsiteY2" fmla="*/ 12096 h 666479"/>
                    <a:gd name="connsiteX3" fmla="*/ 1774479 w 1774479"/>
                    <a:gd name="connsiteY3" fmla="*/ 0 h 666479"/>
                    <a:gd name="connsiteX4" fmla="*/ 1453213 w 1774479"/>
                    <a:gd name="connsiteY4" fmla="*/ 626754 h 666479"/>
                    <a:gd name="connsiteX5" fmla="*/ 1198764 w 1774479"/>
                    <a:gd name="connsiteY5" fmla="*/ 499376 h 666479"/>
                    <a:gd name="connsiteX6" fmla="*/ 0 w 1774479"/>
                    <a:gd name="connsiteY6" fmla="*/ 491895 h 666479"/>
                    <a:gd name="connsiteX0" fmla="*/ 0 w 1774479"/>
                    <a:gd name="connsiteY0" fmla="*/ 513914 h 688498"/>
                    <a:gd name="connsiteX1" fmla="*/ 1052662 w 1774479"/>
                    <a:gd name="connsiteY1" fmla="*/ 332272 h 688498"/>
                    <a:gd name="connsiteX2" fmla="*/ 787423 w 1774479"/>
                    <a:gd name="connsiteY2" fmla="*/ 0 h 688498"/>
                    <a:gd name="connsiteX3" fmla="*/ 1774479 w 1774479"/>
                    <a:gd name="connsiteY3" fmla="*/ 22019 h 688498"/>
                    <a:gd name="connsiteX4" fmla="*/ 1453213 w 1774479"/>
                    <a:gd name="connsiteY4" fmla="*/ 648773 h 688498"/>
                    <a:gd name="connsiteX5" fmla="*/ 1198764 w 1774479"/>
                    <a:gd name="connsiteY5" fmla="*/ 521395 h 688498"/>
                    <a:gd name="connsiteX6" fmla="*/ 0 w 1774479"/>
                    <a:gd name="connsiteY6" fmla="*/ 513914 h 688498"/>
                    <a:gd name="connsiteX0" fmla="*/ 0 w 1774479"/>
                    <a:gd name="connsiteY0" fmla="*/ 513914 h 769523"/>
                    <a:gd name="connsiteX1" fmla="*/ 1052662 w 1774479"/>
                    <a:gd name="connsiteY1" fmla="*/ 332272 h 769523"/>
                    <a:gd name="connsiteX2" fmla="*/ 787423 w 1774479"/>
                    <a:gd name="connsiteY2" fmla="*/ 0 h 769523"/>
                    <a:gd name="connsiteX3" fmla="*/ 1774479 w 1774479"/>
                    <a:gd name="connsiteY3" fmla="*/ 22019 h 769523"/>
                    <a:gd name="connsiteX4" fmla="*/ 1388156 w 1774479"/>
                    <a:gd name="connsiteY4" fmla="*/ 769523 h 769523"/>
                    <a:gd name="connsiteX5" fmla="*/ 1198764 w 1774479"/>
                    <a:gd name="connsiteY5" fmla="*/ 521395 h 769523"/>
                    <a:gd name="connsiteX6" fmla="*/ 0 w 1774479"/>
                    <a:gd name="connsiteY6" fmla="*/ 513914 h 769523"/>
                    <a:gd name="connsiteX0" fmla="*/ 0 w 1633577"/>
                    <a:gd name="connsiteY0" fmla="*/ 513914 h 769523"/>
                    <a:gd name="connsiteX1" fmla="*/ 1052662 w 1633577"/>
                    <a:gd name="connsiteY1" fmla="*/ 332272 h 769523"/>
                    <a:gd name="connsiteX2" fmla="*/ 787423 w 1633577"/>
                    <a:gd name="connsiteY2" fmla="*/ 0 h 769523"/>
                    <a:gd name="connsiteX3" fmla="*/ 1633577 w 1633577"/>
                    <a:gd name="connsiteY3" fmla="*/ 58628 h 769523"/>
                    <a:gd name="connsiteX4" fmla="*/ 1388156 w 1633577"/>
                    <a:gd name="connsiteY4" fmla="*/ 769523 h 769523"/>
                    <a:gd name="connsiteX5" fmla="*/ 1198764 w 1633577"/>
                    <a:gd name="connsiteY5" fmla="*/ 521395 h 769523"/>
                    <a:gd name="connsiteX6" fmla="*/ 0 w 1633577"/>
                    <a:gd name="connsiteY6" fmla="*/ 513914 h 769523"/>
                    <a:gd name="connsiteX0" fmla="*/ 0 w 1633577"/>
                    <a:gd name="connsiteY0" fmla="*/ 455286 h 710895"/>
                    <a:gd name="connsiteX1" fmla="*/ 1052662 w 1633577"/>
                    <a:gd name="connsiteY1" fmla="*/ 273644 h 710895"/>
                    <a:gd name="connsiteX2" fmla="*/ 862748 w 1633577"/>
                    <a:gd name="connsiteY2" fmla="*/ 42544 h 710895"/>
                    <a:gd name="connsiteX3" fmla="*/ 1633577 w 1633577"/>
                    <a:gd name="connsiteY3" fmla="*/ 0 h 710895"/>
                    <a:gd name="connsiteX4" fmla="*/ 1388156 w 1633577"/>
                    <a:gd name="connsiteY4" fmla="*/ 710895 h 710895"/>
                    <a:gd name="connsiteX5" fmla="*/ 1198764 w 1633577"/>
                    <a:gd name="connsiteY5" fmla="*/ 462767 h 710895"/>
                    <a:gd name="connsiteX6" fmla="*/ 0 w 1633577"/>
                    <a:gd name="connsiteY6" fmla="*/ 455286 h 710895"/>
                    <a:gd name="connsiteX0" fmla="*/ 0 w 1633577"/>
                    <a:gd name="connsiteY0" fmla="*/ 455286 h 646385"/>
                    <a:gd name="connsiteX1" fmla="*/ 1052662 w 1633577"/>
                    <a:gd name="connsiteY1" fmla="*/ 273644 h 646385"/>
                    <a:gd name="connsiteX2" fmla="*/ 862748 w 1633577"/>
                    <a:gd name="connsiteY2" fmla="*/ 42544 h 646385"/>
                    <a:gd name="connsiteX3" fmla="*/ 1633577 w 1633577"/>
                    <a:gd name="connsiteY3" fmla="*/ 0 h 646385"/>
                    <a:gd name="connsiteX4" fmla="*/ 1396945 w 1633577"/>
                    <a:gd name="connsiteY4" fmla="*/ 646385 h 646385"/>
                    <a:gd name="connsiteX5" fmla="*/ 1198764 w 1633577"/>
                    <a:gd name="connsiteY5" fmla="*/ 462767 h 646385"/>
                    <a:gd name="connsiteX6" fmla="*/ 0 w 1633577"/>
                    <a:gd name="connsiteY6" fmla="*/ 455286 h 646385"/>
                    <a:gd name="connsiteX0" fmla="*/ 0 w 1633577"/>
                    <a:gd name="connsiteY0" fmla="*/ 455286 h 670124"/>
                    <a:gd name="connsiteX1" fmla="*/ 1052662 w 1633577"/>
                    <a:gd name="connsiteY1" fmla="*/ 273644 h 670124"/>
                    <a:gd name="connsiteX2" fmla="*/ 862748 w 1633577"/>
                    <a:gd name="connsiteY2" fmla="*/ 42544 h 670124"/>
                    <a:gd name="connsiteX3" fmla="*/ 1633577 w 1633577"/>
                    <a:gd name="connsiteY3" fmla="*/ 0 h 670124"/>
                    <a:gd name="connsiteX4" fmla="*/ 1392810 w 1633577"/>
                    <a:gd name="connsiteY4" fmla="*/ 670124 h 670124"/>
                    <a:gd name="connsiteX5" fmla="*/ 1198764 w 1633577"/>
                    <a:gd name="connsiteY5" fmla="*/ 462767 h 670124"/>
                    <a:gd name="connsiteX6" fmla="*/ 0 w 1633577"/>
                    <a:gd name="connsiteY6" fmla="*/ 455286 h 670124"/>
                    <a:gd name="connsiteX0" fmla="*/ 0 w 1633577"/>
                    <a:gd name="connsiteY0" fmla="*/ 455286 h 670124"/>
                    <a:gd name="connsiteX1" fmla="*/ 1052662 w 1633577"/>
                    <a:gd name="connsiteY1" fmla="*/ 273644 h 670124"/>
                    <a:gd name="connsiteX2" fmla="*/ 862748 w 1633577"/>
                    <a:gd name="connsiteY2" fmla="*/ 42544 h 670124"/>
                    <a:gd name="connsiteX3" fmla="*/ 1633577 w 1633577"/>
                    <a:gd name="connsiteY3" fmla="*/ 0 h 670124"/>
                    <a:gd name="connsiteX4" fmla="*/ 1392810 w 1633577"/>
                    <a:gd name="connsiteY4" fmla="*/ 670124 h 670124"/>
                    <a:gd name="connsiteX5" fmla="*/ 1284412 w 1633577"/>
                    <a:gd name="connsiteY5" fmla="*/ 560846 h 670124"/>
                    <a:gd name="connsiteX6" fmla="*/ 0 w 1633577"/>
                    <a:gd name="connsiteY6" fmla="*/ 455286 h 670124"/>
                    <a:gd name="connsiteX0" fmla="*/ 0 w 1633577"/>
                    <a:gd name="connsiteY0" fmla="*/ 455286 h 670124"/>
                    <a:gd name="connsiteX1" fmla="*/ 976815 w 1633577"/>
                    <a:gd name="connsiteY1" fmla="*/ 189503 h 670124"/>
                    <a:gd name="connsiteX2" fmla="*/ 862748 w 1633577"/>
                    <a:gd name="connsiteY2" fmla="*/ 42544 h 670124"/>
                    <a:gd name="connsiteX3" fmla="*/ 1633577 w 1633577"/>
                    <a:gd name="connsiteY3" fmla="*/ 0 h 670124"/>
                    <a:gd name="connsiteX4" fmla="*/ 1392810 w 1633577"/>
                    <a:gd name="connsiteY4" fmla="*/ 670124 h 670124"/>
                    <a:gd name="connsiteX5" fmla="*/ 1284412 w 1633577"/>
                    <a:gd name="connsiteY5" fmla="*/ 560846 h 670124"/>
                    <a:gd name="connsiteX6" fmla="*/ 0 w 1633577"/>
                    <a:gd name="connsiteY6" fmla="*/ 455286 h 670124"/>
                    <a:gd name="connsiteX0" fmla="*/ 0 w 1633577"/>
                    <a:gd name="connsiteY0" fmla="*/ 455286 h 670124"/>
                    <a:gd name="connsiteX1" fmla="*/ 976815 w 1633577"/>
                    <a:gd name="connsiteY1" fmla="*/ 189503 h 670124"/>
                    <a:gd name="connsiteX2" fmla="*/ 862748 w 1633577"/>
                    <a:gd name="connsiteY2" fmla="*/ 42544 h 670124"/>
                    <a:gd name="connsiteX3" fmla="*/ 1633577 w 1633577"/>
                    <a:gd name="connsiteY3" fmla="*/ 0 h 670124"/>
                    <a:gd name="connsiteX4" fmla="*/ 1392810 w 1633577"/>
                    <a:gd name="connsiteY4" fmla="*/ 670124 h 670124"/>
                    <a:gd name="connsiteX5" fmla="*/ 1201858 w 1633577"/>
                    <a:gd name="connsiteY5" fmla="*/ 473091 h 670124"/>
                    <a:gd name="connsiteX6" fmla="*/ 0 w 1633577"/>
                    <a:gd name="connsiteY6" fmla="*/ 455286 h 670124"/>
                    <a:gd name="connsiteX0" fmla="*/ 0 w 1633577"/>
                    <a:gd name="connsiteY0" fmla="*/ 455286 h 670124"/>
                    <a:gd name="connsiteX1" fmla="*/ 1029441 w 1633577"/>
                    <a:gd name="connsiteY1" fmla="*/ 252479 h 670124"/>
                    <a:gd name="connsiteX2" fmla="*/ 862748 w 1633577"/>
                    <a:gd name="connsiteY2" fmla="*/ 42544 h 670124"/>
                    <a:gd name="connsiteX3" fmla="*/ 1633577 w 1633577"/>
                    <a:gd name="connsiteY3" fmla="*/ 0 h 670124"/>
                    <a:gd name="connsiteX4" fmla="*/ 1392810 w 1633577"/>
                    <a:gd name="connsiteY4" fmla="*/ 670124 h 670124"/>
                    <a:gd name="connsiteX5" fmla="*/ 1201858 w 1633577"/>
                    <a:gd name="connsiteY5" fmla="*/ 473091 h 670124"/>
                    <a:gd name="connsiteX6" fmla="*/ 0 w 1633577"/>
                    <a:gd name="connsiteY6" fmla="*/ 455286 h 670124"/>
                    <a:gd name="connsiteX0" fmla="*/ 0 w 1633577"/>
                    <a:gd name="connsiteY0" fmla="*/ 455286 h 670124"/>
                    <a:gd name="connsiteX1" fmla="*/ 1029441 w 1633577"/>
                    <a:gd name="connsiteY1" fmla="*/ 252479 h 670124"/>
                    <a:gd name="connsiteX2" fmla="*/ 862748 w 1633577"/>
                    <a:gd name="connsiteY2" fmla="*/ 42544 h 670124"/>
                    <a:gd name="connsiteX3" fmla="*/ 1633577 w 1633577"/>
                    <a:gd name="connsiteY3" fmla="*/ 0 h 670124"/>
                    <a:gd name="connsiteX4" fmla="*/ 1392810 w 1633577"/>
                    <a:gd name="connsiteY4" fmla="*/ 670124 h 670124"/>
                    <a:gd name="connsiteX5" fmla="*/ 1201858 w 1633577"/>
                    <a:gd name="connsiteY5" fmla="*/ 473091 h 670124"/>
                    <a:gd name="connsiteX6" fmla="*/ 0 w 1633577"/>
                    <a:gd name="connsiteY6" fmla="*/ 455286 h 670124"/>
                    <a:gd name="connsiteX0" fmla="*/ 0 w 1633577"/>
                    <a:gd name="connsiteY0" fmla="*/ 455286 h 670124"/>
                    <a:gd name="connsiteX1" fmla="*/ 992805 w 1633577"/>
                    <a:gd name="connsiteY1" fmla="*/ 224086 h 670124"/>
                    <a:gd name="connsiteX2" fmla="*/ 862748 w 1633577"/>
                    <a:gd name="connsiteY2" fmla="*/ 42544 h 670124"/>
                    <a:gd name="connsiteX3" fmla="*/ 1633577 w 1633577"/>
                    <a:gd name="connsiteY3" fmla="*/ 0 h 670124"/>
                    <a:gd name="connsiteX4" fmla="*/ 1392810 w 1633577"/>
                    <a:gd name="connsiteY4" fmla="*/ 670124 h 670124"/>
                    <a:gd name="connsiteX5" fmla="*/ 1201858 w 1633577"/>
                    <a:gd name="connsiteY5" fmla="*/ 473091 h 670124"/>
                    <a:gd name="connsiteX6" fmla="*/ 0 w 1633577"/>
                    <a:gd name="connsiteY6" fmla="*/ 455286 h 670124"/>
                    <a:gd name="connsiteX0" fmla="*/ 0 w 1633577"/>
                    <a:gd name="connsiteY0" fmla="*/ 455286 h 670124"/>
                    <a:gd name="connsiteX1" fmla="*/ 992805 w 1633577"/>
                    <a:gd name="connsiteY1" fmla="*/ 224086 h 670124"/>
                    <a:gd name="connsiteX2" fmla="*/ 788957 w 1633577"/>
                    <a:gd name="connsiteY2" fmla="*/ 2787 h 670124"/>
                    <a:gd name="connsiteX3" fmla="*/ 1633577 w 1633577"/>
                    <a:gd name="connsiteY3" fmla="*/ 0 h 670124"/>
                    <a:gd name="connsiteX4" fmla="*/ 1392810 w 1633577"/>
                    <a:gd name="connsiteY4" fmla="*/ 670124 h 670124"/>
                    <a:gd name="connsiteX5" fmla="*/ 1201858 w 1633577"/>
                    <a:gd name="connsiteY5" fmla="*/ 473091 h 670124"/>
                    <a:gd name="connsiteX6" fmla="*/ 0 w 1633577"/>
                    <a:gd name="connsiteY6" fmla="*/ 455286 h 670124"/>
                    <a:gd name="connsiteX0" fmla="*/ 0 w 1633577"/>
                    <a:gd name="connsiteY0" fmla="*/ 455286 h 670124"/>
                    <a:gd name="connsiteX1" fmla="*/ 992805 w 1633577"/>
                    <a:gd name="connsiteY1" fmla="*/ 224086 h 670124"/>
                    <a:gd name="connsiteX2" fmla="*/ 815270 w 1633577"/>
                    <a:gd name="connsiteY2" fmla="*/ 34275 h 670124"/>
                    <a:gd name="connsiteX3" fmla="*/ 1633577 w 1633577"/>
                    <a:gd name="connsiteY3" fmla="*/ 0 h 670124"/>
                    <a:gd name="connsiteX4" fmla="*/ 1392810 w 1633577"/>
                    <a:gd name="connsiteY4" fmla="*/ 670124 h 670124"/>
                    <a:gd name="connsiteX5" fmla="*/ 1201858 w 1633577"/>
                    <a:gd name="connsiteY5" fmla="*/ 473091 h 670124"/>
                    <a:gd name="connsiteX6" fmla="*/ 0 w 1633577"/>
                    <a:gd name="connsiteY6" fmla="*/ 455286 h 670124"/>
                    <a:gd name="connsiteX0" fmla="*/ 0 w 1520549"/>
                    <a:gd name="connsiteY0" fmla="*/ 438282 h 653120"/>
                    <a:gd name="connsiteX1" fmla="*/ 992805 w 1520549"/>
                    <a:gd name="connsiteY1" fmla="*/ 207082 h 653120"/>
                    <a:gd name="connsiteX2" fmla="*/ 815270 w 1520549"/>
                    <a:gd name="connsiteY2" fmla="*/ 17271 h 653120"/>
                    <a:gd name="connsiteX3" fmla="*/ 1520549 w 1520549"/>
                    <a:gd name="connsiteY3" fmla="*/ 0 h 653120"/>
                    <a:gd name="connsiteX4" fmla="*/ 1392810 w 1520549"/>
                    <a:gd name="connsiteY4" fmla="*/ 653120 h 653120"/>
                    <a:gd name="connsiteX5" fmla="*/ 1201858 w 1520549"/>
                    <a:gd name="connsiteY5" fmla="*/ 456087 h 653120"/>
                    <a:gd name="connsiteX6" fmla="*/ 0 w 1520549"/>
                    <a:gd name="connsiteY6" fmla="*/ 438282 h 653120"/>
                    <a:gd name="connsiteX0" fmla="*/ 0 w 1526737"/>
                    <a:gd name="connsiteY0" fmla="*/ 417637 h 653120"/>
                    <a:gd name="connsiteX1" fmla="*/ 998993 w 1526737"/>
                    <a:gd name="connsiteY1" fmla="*/ 207082 h 653120"/>
                    <a:gd name="connsiteX2" fmla="*/ 821458 w 1526737"/>
                    <a:gd name="connsiteY2" fmla="*/ 17271 h 653120"/>
                    <a:gd name="connsiteX3" fmla="*/ 1526737 w 1526737"/>
                    <a:gd name="connsiteY3" fmla="*/ 0 h 653120"/>
                    <a:gd name="connsiteX4" fmla="*/ 1398998 w 1526737"/>
                    <a:gd name="connsiteY4" fmla="*/ 653120 h 653120"/>
                    <a:gd name="connsiteX5" fmla="*/ 1208046 w 1526737"/>
                    <a:gd name="connsiteY5" fmla="*/ 456087 h 653120"/>
                    <a:gd name="connsiteX6" fmla="*/ 6188 w 1526737"/>
                    <a:gd name="connsiteY6" fmla="*/ 438282 h 653120"/>
                    <a:gd name="connsiteX0" fmla="*/ 46527 w 1520611"/>
                    <a:gd name="connsiteY0" fmla="*/ 368105 h 653120"/>
                    <a:gd name="connsiteX1" fmla="*/ 992867 w 1520611"/>
                    <a:gd name="connsiteY1" fmla="*/ 207082 h 653120"/>
                    <a:gd name="connsiteX2" fmla="*/ 815332 w 1520611"/>
                    <a:gd name="connsiteY2" fmla="*/ 17271 h 653120"/>
                    <a:gd name="connsiteX3" fmla="*/ 1520611 w 1520611"/>
                    <a:gd name="connsiteY3" fmla="*/ 0 h 653120"/>
                    <a:gd name="connsiteX4" fmla="*/ 1392872 w 1520611"/>
                    <a:gd name="connsiteY4" fmla="*/ 653120 h 653120"/>
                    <a:gd name="connsiteX5" fmla="*/ 1201920 w 1520611"/>
                    <a:gd name="connsiteY5" fmla="*/ 456087 h 653120"/>
                    <a:gd name="connsiteX6" fmla="*/ 62 w 1520611"/>
                    <a:gd name="connsiteY6" fmla="*/ 438282 h 653120"/>
                    <a:gd name="connsiteX7" fmla="*/ 46527 w 1520611"/>
                    <a:gd name="connsiteY7" fmla="*/ 368105 h 653120"/>
                    <a:gd name="connsiteX0" fmla="*/ 0 w 1474084"/>
                    <a:gd name="connsiteY0" fmla="*/ 368105 h 766422"/>
                    <a:gd name="connsiteX1" fmla="*/ 946340 w 1474084"/>
                    <a:gd name="connsiteY1" fmla="*/ 207082 h 766422"/>
                    <a:gd name="connsiteX2" fmla="*/ 768805 w 1474084"/>
                    <a:gd name="connsiteY2" fmla="*/ 17271 h 766422"/>
                    <a:gd name="connsiteX3" fmla="*/ 1474084 w 1474084"/>
                    <a:gd name="connsiteY3" fmla="*/ 0 h 766422"/>
                    <a:gd name="connsiteX4" fmla="*/ 1346345 w 1474084"/>
                    <a:gd name="connsiteY4" fmla="*/ 653120 h 766422"/>
                    <a:gd name="connsiteX5" fmla="*/ 1155393 w 1474084"/>
                    <a:gd name="connsiteY5" fmla="*/ 456087 h 766422"/>
                    <a:gd name="connsiteX6" fmla="*/ 104186 w 1474084"/>
                    <a:gd name="connsiteY6" fmla="*/ 640626 h 766422"/>
                    <a:gd name="connsiteX7" fmla="*/ 0 w 1474084"/>
                    <a:gd name="connsiteY7" fmla="*/ 368105 h 766422"/>
                    <a:gd name="connsiteX0" fmla="*/ 0 w 1372965"/>
                    <a:gd name="connsiteY0" fmla="*/ 517796 h 766422"/>
                    <a:gd name="connsiteX1" fmla="*/ 845221 w 1372965"/>
                    <a:gd name="connsiteY1" fmla="*/ 207082 h 766422"/>
                    <a:gd name="connsiteX2" fmla="*/ 667686 w 1372965"/>
                    <a:gd name="connsiteY2" fmla="*/ 17271 h 766422"/>
                    <a:gd name="connsiteX3" fmla="*/ 1372965 w 1372965"/>
                    <a:gd name="connsiteY3" fmla="*/ 0 h 766422"/>
                    <a:gd name="connsiteX4" fmla="*/ 1245226 w 1372965"/>
                    <a:gd name="connsiteY4" fmla="*/ 653120 h 766422"/>
                    <a:gd name="connsiteX5" fmla="*/ 1054274 w 1372965"/>
                    <a:gd name="connsiteY5" fmla="*/ 456087 h 766422"/>
                    <a:gd name="connsiteX6" fmla="*/ 3067 w 1372965"/>
                    <a:gd name="connsiteY6" fmla="*/ 640626 h 766422"/>
                    <a:gd name="connsiteX7" fmla="*/ 0 w 1372965"/>
                    <a:gd name="connsiteY7" fmla="*/ 517796 h 766422"/>
                    <a:gd name="connsiteX0" fmla="*/ 77471 w 1450436"/>
                    <a:gd name="connsiteY0" fmla="*/ 517796 h 731671"/>
                    <a:gd name="connsiteX1" fmla="*/ 922692 w 1450436"/>
                    <a:gd name="connsiteY1" fmla="*/ 207082 h 731671"/>
                    <a:gd name="connsiteX2" fmla="*/ 745157 w 1450436"/>
                    <a:gd name="connsiteY2" fmla="*/ 17271 h 731671"/>
                    <a:gd name="connsiteX3" fmla="*/ 1450436 w 1450436"/>
                    <a:gd name="connsiteY3" fmla="*/ 0 h 731671"/>
                    <a:gd name="connsiteX4" fmla="*/ 1322697 w 1450436"/>
                    <a:gd name="connsiteY4" fmla="*/ 653120 h 731671"/>
                    <a:gd name="connsiteX5" fmla="*/ 1131745 w 1450436"/>
                    <a:gd name="connsiteY5" fmla="*/ 456087 h 731671"/>
                    <a:gd name="connsiteX6" fmla="*/ 38 w 1450436"/>
                    <a:gd name="connsiteY6" fmla="*/ 597255 h 731671"/>
                    <a:gd name="connsiteX7" fmla="*/ 77471 w 1450436"/>
                    <a:gd name="connsiteY7" fmla="*/ 517796 h 731671"/>
                    <a:gd name="connsiteX0" fmla="*/ 0 w 1372965"/>
                    <a:gd name="connsiteY0" fmla="*/ 517796 h 653120"/>
                    <a:gd name="connsiteX1" fmla="*/ 845221 w 1372965"/>
                    <a:gd name="connsiteY1" fmla="*/ 207082 h 653120"/>
                    <a:gd name="connsiteX2" fmla="*/ 667686 w 1372965"/>
                    <a:gd name="connsiteY2" fmla="*/ 17271 h 653120"/>
                    <a:gd name="connsiteX3" fmla="*/ 1372965 w 1372965"/>
                    <a:gd name="connsiteY3" fmla="*/ 0 h 653120"/>
                    <a:gd name="connsiteX4" fmla="*/ 1245226 w 1372965"/>
                    <a:gd name="connsiteY4" fmla="*/ 653120 h 653120"/>
                    <a:gd name="connsiteX5" fmla="*/ 1054274 w 1372965"/>
                    <a:gd name="connsiteY5" fmla="*/ 456087 h 653120"/>
                    <a:gd name="connsiteX6" fmla="*/ 0 w 1372965"/>
                    <a:gd name="connsiteY6" fmla="*/ 517796 h 653120"/>
                    <a:gd name="connsiteX0" fmla="*/ 0 w 1520055"/>
                    <a:gd name="connsiteY0" fmla="*/ 533760 h 653120"/>
                    <a:gd name="connsiteX1" fmla="*/ 992311 w 1520055"/>
                    <a:gd name="connsiteY1" fmla="*/ 207082 h 653120"/>
                    <a:gd name="connsiteX2" fmla="*/ 814776 w 1520055"/>
                    <a:gd name="connsiteY2" fmla="*/ 17271 h 653120"/>
                    <a:gd name="connsiteX3" fmla="*/ 1520055 w 1520055"/>
                    <a:gd name="connsiteY3" fmla="*/ 0 h 653120"/>
                    <a:gd name="connsiteX4" fmla="*/ 1392316 w 1520055"/>
                    <a:gd name="connsiteY4" fmla="*/ 653120 h 653120"/>
                    <a:gd name="connsiteX5" fmla="*/ 1201364 w 1520055"/>
                    <a:gd name="connsiteY5" fmla="*/ 456087 h 653120"/>
                    <a:gd name="connsiteX6" fmla="*/ 0 w 1520055"/>
                    <a:gd name="connsiteY6" fmla="*/ 533760 h 653120"/>
                    <a:gd name="connsiteX0" fmla="*/ 0 w 1520055"/>
                    <a:gd name="connsiteY0" fmla="*/ 533760 h 653120"/>
                    <a:gd name="connsiteX1" fmla="*/ 992311 w 1520055"/>
                    <a:gd name="connsiteY1" fmla="*/ 207082 h 653120"/>
                    <a:gd name="connsiteX2" fmla="*/ 814776 w 1520055"/>
                    <a:gd name="connsiteY2" fmla="*/ 17271 h 653120"/>
                    <a:gd name="connsiteX3" fmla="*/ 1520055 w 1520055"/>
                    <a:gd name="connsiteY3" fmla="*/ 0 h 653120"/>
                    <a:gd name="connsiteX4" fmla="*/ 1392316 w 1520055"/>
                    <a:gd name="connsiteY4" fmla="*/ 653120 h 653120"/>
                    <a:gd name="connsiteX5" fmla="*/ 1201364 w 1520055"/>
                    <a:gd name="connsiteY5" fmla="*/ 456087 h 653120"/>
                    <a:gd name="connsiteX6" fmla="*/ 0 w 1520055"/>
                    <a:gd name="connsiteY6" fmla="*/ 533760 h 653120"/>
                    <a:gd name="connsiteX0" fmla="*/ 0 w 1520055"/>
                    <a:gd name="connsiteY0" fmla="*/ 533760 h 653120"/>
                    <a:gd name="connsiteX1" fmla="*/ 992311 w 1520055"/>
                    <a:gd name="connsiteY1" fmla="*/ 207082 h 653120"/>
                    <a:gd name="connsiteX2" fmla="*/ 814776 w 1520055"/>
                    <a:gd name="connsiteY2" fmla="*/ 17271 h 653120"/>
                    <a:gd name="connsiteX3" fmla="*/ 1520055 w 1520055"/>
                    <a:gd name="connsiteY3" fmla="*/ 0 h 653120"/>
                    <a:gd name="connsiteX4" fmla="*/ 1392316 w 1520055"/>
                    <a:gd name="connsiteY4" fmla="*/ 653120 h 653120"/>
                    <a:gd name="connsiteX5" fmla="*/ 1201364 w 1520055"/>
                    <a:gd name="connsiteY5" fmla="*/ 456087 h 653120"/>
                    <a:gd name="connsiteX6" fmla="*/ 0 w 1520055"/>
                    <a:gd name="connsiteY6" fmla="*/ 533760 h 653120"/>
                    <a:gd name="connsiteX0" fmla="*/ 0 w 1520055"/>
                    <a:gd name="connsiteY0" fmla="*/ 533760 h 653120"/>
                    <a:gd name="connsiteX1" fmla="*/ 992311 w 1520055"/>
                    <a:gd name="connsiteY1" fmla="*/ 207082 h 653120"/>
                    <a:gd name="connsiteX2" fmla="*/ 814776 w 1520055"/>
                    <a:gd name="connsiteY2" fmla="*/ 17271 h 653120"/>
                    <a:gd name="connsiteX3" fmla="*/ 1520055 w 1520055"/>
                    <a:gd name="connsiteY3" fmla="*/ 0 h 653120"/>
                    <a:gd name="connsiteX4" fmla="*/ 1392316 w 1520055"/>
                    <a:gd name="connsiteY4" fmla="*/ 653120 h 653120"/>
                    <a:gd name="connsiteX5" fmla="*/ 1201364 w 1520055"/>
                    <a:gd name="connsiteY5" fmla="*/ 456087 h 653120"/>
                    <a:gd name="connsiteX6" fmla="*/ 0 w 1520055"/>
                    <a:gd name="connsiteY6" fmla="*/ 533760 h 653120"/>
                    <a:gd name="connsiteX0" fmla="*/ 0 w 1520055"/>
                    <a:gd name="connsiteY0" fmla="*/ 533760 h 658632"/>
                    <a:gd name="connsiteX1" fmla="*/ 992311 w 1520055"/>
                    <a:gd name="connsiteY1" fmla="*/ 207082 h 658632"/>
                    <a:gd name="connsiteX2" fmla="*/ 814776 w 1520055"/>
                    <a:gd name="connsiteY2" fmla="*/ 17271 h 658632"/>
                    <a:gd name="connsiteX3" fmla="*/ 1520055 w 1520055"/>
                    <a:gd name="connsiteY3" fmla="*/ 0 h 658632"/>
                    <a:gd name="connsiteX4" fmla="*/ 1392316 w 1520055"/>
                    <a:gd name="connsiteY4" fmla="*/ 653120 h 658632"/>
                    <a:gd name="connsiteX5" fmla="*/ 1201364 w 1520055"/>
                    <a:gd name="connsiteY5" fmla="*/ 456087 h 658632"/>
                    <a:gd name="connsiteX6" fmla="*/ 0 w 1520055"/>
                    <a:gd name="connsiteY6" fmla="*/ 533760 h 658632"/>
                    <a:gd name="connsiteX0" fmla="*/ 0 w 1520055"/>
                    <a:gd name="connsiteY0" fmla="*/ 533760 h 658632"/>
                    <a:gd name="connsiteX1" fmla="*/ 992311 w 1520055"/>
                    <a:gd name="connsiteY1" fmla="*/ 207082 h 658632"/>
                    <a:gd name="connsiteX2" fmla="*/ 814776 w 1520055"/>
                    <a:gd name="connsiteY2" fmla="*/ 17271 h 658632"/>
                    <a:gd name="connsiteX3" fmla="*/ 1520055 w 1520055"/>
                    <a:gd name="connsiteY3" fmla="*/ 0 h 658632"/>
                    <a:gd name="connsiteX4" fmla="*/ 1392316 w 1520055"/>
                    <a:gd name="connsiteY4" fmla="*/ 653120 h 658632"/>
                    <a:gd name="connsiteX5" fmla="*/ 1201364 w 1520055"/>
                    <a:gd name="connsiteY5" fmla="*/ 456087 h 658632"/>
                    <a:gd name="connsiteX6" fmla="*/ 0 w 1520055"/>
                    <a:gd name="connsiteY6" fmla="*/ 533760 h 658632"/>
                    <a:gd name="connsiteX0" fmla="*/ 0 w 1520055"/>
                    <a:gd name="connsiteY0" fmla="*/ 533760 h 653120"/>
                    <a:gd name="connsiteX1" fmla="*/ 992311 w 1520055"/>
                    <a:gd name="connsiteY1" fmla="*/ 207082 h 653120"/>
                    <a:gd name="connsiteX2" fmla="*/ 814776 w 1520055"/>
                    <a:gd name="connsiteY2" fmla="*/ 17271 h 653120"/>
                    <a:gd name="connsiteX3" fmla="*/ 1520055 w 1520055"/>
                    <a:gd name="connsiteY3" fmla="*/ 0 h 653120"/>
                    <a:gd name="connsiteX4" fmla="*/ 1392316 w 1520055"/>
                    <a:gd name="connsiteY4" fmla="*/ 653120 h 653120"/>
                    <a:gd name="connsiteX5" fmla="*/ 1201364 w 1520055"/>
                    <a:gd name="connsiteY5" fmla="*/ 456087 h 653120"/>
                    <a:gd name="connsiteX6" fmla="*/ 0 w 1520055"/>
                    <a:gd name="connsiteY6" fmla="*/ 533760 h 653120"/>
                    <a:gd name="connsiteX0" fmla="*/ 0 w 1520055"/>
                    <a:gd name="connsiteY0" fmla="*/ 533760 h 653120"/>
                    <a:gd name="connsiteX1" fmla="*/ 992311 w 1520055"/>
                    <a:gd name="connsiteY1" fmla="*/ 207082 h 653120"/>
                    <a:gd name="connsiteX2" fmla="*/ 814776 w 1520055"/>
                    <a:gd name="connsiteY2" fmla="*/ 17271 h 653120"/>
                    <a:gd name="connsiteX3" fmla="*/ 1520055 w 1520055"/>
                    <a:gd name="connsiteY3" fmla="*/ 0 h 653120"/>
                    <a:gd name="connsiteX4" fmla="*/ 1392316 w 1520055"/>
                    <a:gd name="connsiteY4" fmla="*/ 653120 h 653120"/>
                    <a:gd name="connsiteX5" fmla="*/ 1201364 w 1520055"/>
                    <a:gd name="connsiteY5" fmla="*/ 456087 h 653120"/>
                    <a:gd name="connsiteX6" fmla="*/ 0 w 1520055"/>
                    <a:gd name="connsiteY6" fmla="*/ 533760 h 653120"/>
                    <a:gd name="connsiteX0" fmla="*/ 0 w 1520055"/>
                    <a:gd name="connsiteY0" fmla="*/ 533760 h 653120"/>
                    <a:gd name="connsiteX1" fmla="*/ 992311 w 1520055"/>
                    <a:gd name="connsiteY1" fmla="*/ 207082 h 653120"/>
                    <a:gd name="connsiteX2" fmla="*/ 814776 w 1520055"/>
                    <a:gd name="connsiteY2" fmla="*/ 17271 h 653120"/>
                    <a:gd name="connsiteX3" fmla="*/ 1520055 w 1520055"/>
                    <a:gd name="connsiteY3" fmla="*/ 0 h 653120"/>
                    <a:gd name="connsiteX4" fmla="*/ 1392316 w 1520055"/>
                    <a:gd name="connsiteY4" fmla="*/ 653120 h 653120"/>
                    <a:gd name="connsiteX5" fmla="*/ 1201364 w 1520055"/>
                    <a:gd name="connsiteY5" fmla="*/ 456087 h 653120"/>
                    <a:gd name="connsiteX6" fmla="*/ 0 w 1520055"/>
                    <a:gd name="connsiteY6" fmla="*/ 533760 h 653120"/>
                    <a:gd name="connsiteX0" fmla="*/ 0 w 1269740"/>
                    <a:gd name="connsiteY0" fmla="*/ 486855 h 653120"/>
                    <a:gd name="connsiteX1" fmla="*/ 741996 w 1269740"/>
                    <a:gd name="connsiteY1" fmla="*/ 207082 h 653120"/>
                    <a:gd name="connsiteX2" fmla="*/ 564461 w 1269740"/>
                    <a:gd name="connsiteY2" fmla="*/ 17271 h 653120"/>
                    <a:gd name="connsiteX3" fmla="*/ 1269740 w 1269740"/>
                    <a:gd name="connsiteY3" fmla="*/ 0 h 653120"/>
                    <a:gd name="connsiteX4" fmla="*/ 1142001 w 1269740"/>
                    <a:gd name="connsiteY4" fmla="*/ 653120 h 653120"/>
                    <a:gd name="connsiteX5" fmla="*/ 951049 w 1269740"/>
                    <a:gd name="connsiteY5" fmla="*/ 456087 h 653120"/>
                    <a:gd name="connsiteX6" fmla="*/ 0 w 1269740"/>
                    <a:gd name="connsiteY6" fmla="*/ 486855 h 653120"/>
                    <a:gd name="connsiteX0" fmla="*/ 0 w 1269740"/>
                    <a:gd name="connsiteY0" fmla="*/ 486855 h 653120"/>
                    <a:gd name="connsiteX1" fmla="*/ 741996 w 1269740"/>
                    <a:gd name="connsiteY1" fmla="*/ 207082 h 653120"/>
                    <a:gd name="connsiteX2" fmla="*/ 564461 w 1269740"/>
                    <a:gd name="connsiteY2" fmla="*/ 17271 h 653120"/>
                    <a:gd name="connsiteX3" fmla="*/ 1269740 w 1269740"/>
                    <a:gd name="connsiteY3" fmla="*/ 0 h 653120"/>
                    <a:gd name="connsiteX4" fmla="*/ 1142001 w 1269740"/>
                    <a:gd name="connsiteY4" fmla="*/ 653120 h 653120"/>
                    <a:gd name="connsiteX5" fmla="*/ 951049 w 1269740"/>
                    <a:gd name="connsiteY5" fmla="*/ 456087 h 653120"/>
                    <a:gd name="connsiteX6" fmla="*/ 0 w 1269740"/>
                    <a:gd name="connsiteY6" fmla="*/ 486855 h 653120"/>
                    <a:gd name="connsiteX0" fmla="*/ 0 w 1269740"/>
                    <a:gd name="connsiteY0" fmla="*/ 486855 h 653120"/>
                    <a:gd name="connsiteX1" fmla="*/ 785340 w 1269740"/>
                    <a:gd name="connsiteY1" fmla="*/ 239090 h 653120"/>
                    <a:gd name="connsiteX2" fmla="*/ 564461 w 1269740"/>
                    <a:gd name="connsiteY2" fmla="*/ 17271 h 653120"/>
                    <a:gd name="connsiteX3" fmla="*/ 1269740 w 1269740"/>
                    <a:gd name="connsiteY3" fmla="*/ 0 h 653120"/>
                    <a:gd name="connsiteX4" fmla="*/ 1142001 w 1269740"/>
                    <a:gd name="connsiteY4" fmla="*/ 653120 h 653120"/>
                    <a:gd name="connsiteX5" fmla="*/ 951049 w 1269740"/>
                    <a:gd name="connsiteY5" fmla="*/ 456087 h 653120"/>
                    <a:gd name="connsiteX6" fmla="*/ 0 w 1269740"/>
                    <a:gd name="connsiteY6" fmla="*/ 486855 h 653120"/>
                    <a:gd name="connsiteX0" fmla="*/ 0 w 1269740"/>
                    <a:gd name="connsiteY0" fmla="*/ 486855 h 653120"/>
                    <a:gd name="connsiteX1" fmla="*/ 738902 w 1269740"/>
                    <a:gd name="connsiteY1" fmla="*/ 196759 h 653120"/>
                    <a:gd name="connsiteX2" fmla="*/ 564461 w 1269740"/>
                    <a:gd name="connsiteY2" fmla="*/ 17271 h 653120"/>
                    <a:gd name="connsiteX3" fmla="*/ 1269740 w 1269740"/>
                    <a:gd name="connsiteY3" fmla="*/ 0 h 653120"/>
                    <a:gd name="connsiteX4" fmla="*/ 1142001 w 1269740"/>
                    <a:gd name="connsiteY4" fmla="*/ 653120 h 653120"/>
                    <a:gd name="connsiteX5" fmla="*/ 951049 w 1269740"/>
                    <a:gd name="connsiteY5" fmla="*/ 456087 h 653120"/>
                    <a:gd name="connsiteX6" fmla="*/ 0 w 1269740"/>
                    <a:gd name="connsiteY6" fmla="*/ 486855 h 653120"/>
                    <a:gd name="connsiteX0" fmla="*/ 0 w 1492208"/>
                    <a:gd name="connsiteY0" fmla="*/ 626663 h 792928"/>
                    <a:gd name="connsiteX1" fmla="*/ 738902 w 1492208"/>
                    <a:gd name="connsiteY1" fmla="*/ 336567 h 792928"/>
                    <a:gd name="connsiteX2" fmla="*/ 564461 w 1492208"/>
                    <a:gd name="connsiteY2" fmla="*/ 157079 h 792928"/>
                    <a:gd name="connsiteX3" fmla="*/ 1492208 w 1492208"/>
                    <a:gd name="connsiteY3" fmla="*/ 0 h 792928"/>
                    <a:gd name="connsiteX4" fmla="*/ 1142001 w 1492208"/>
                    <a:gd name="connsiteY4" fmla="*/ 792928 h 792928"/>
                    <a:gd name="connsiteX5" fmla="*/ 951049 w 1492208"/>
                    <a:gd name="connsiteY5" fmla="*/ 595895 h 792928"/>
                    <a:gd name="connsiteX6" fmla="*/ 0 w 1492208"/>
                    <a:gd name="connsiteY6" fmla="*/ 626663 h 792928"/>
                    <a:gd name="connsiteX0" fmla="*/ 0 w 1453492"/>
                    <a:gd name="connsiteY0" fmla="*/ 586933 h 753198"/>
                    <a:gd name="connsiteX1" fmla="*/ 738902 w 1453492"/>
                    <a:gd name="connsiteY1" fmla="*/ 296837 h 753198"/>
                    <a:gd name="connsiteX2" fmla="*/ 564461 w 1453492"/>
                    <a:gd name="connsiteY2" fmla="*/ 117349 h 753198"/>
                    <a:gd name="connsiteX3" fmla="*/ 1453492 w 1453492"/>
                    <a:gd name="connsiteY3" fmla="*/ 0 h 753198"/>
                    <a:gd name="connsiteX4" fmla="*/ 1142001 w 1453492"/>
                    <a:gd name="connsiteY4" fmla="*/ 753198 h 753198"/>
                    <a:gd name="connsiteX5" fmla="*/ 951049 w 1453492"/>
                    <a:gd name="connsiteY5" fmla="*/ 556165 h 753198"/>
                    <a:gd name="connsiteX6" fmla="*/ 0 w 1453492"/>
                    <a:gd name="connsiteY6" fmla="*/ 586933 h 753198"/>
                    <a:gd name="connsiteX0" fmla="*/ 0 w 1453492"/>
                    <a:gd name="connsiteY0" fmla="*/ 586933 h 711388"/>
                    <a:gd name="connsiteX1" fmla="*/ 738902 w 1453492"/>
                    <a:gd name="connsiteY1" fmla="*/ 296837 h 711388"/>
                    <a:gd name="connsiteX2" fmla="*/ 564461 w 1453492"/>
                    <a:gd name="connsiteY2" fmla="*/ 117349 h 711388"/>
                    <a:gd name="connsiteX3" fmla="*/ 1453492 w 1453492"/>
                    <a:gd name="connsiteY3" fmla="*/ 0 h 711388"/>
                    <a:gd name="connsiteX4" fmla="*/ 1112594 w 1453492"/>
                    <a:gd name="connsiteY4" fmla="*/ 711388 h 711388"/>
                    <a:gd name="connsiteX5" fmla="*/ 951049 w 1453492"/>
                    <a:gd name="connsiteY5" fmla="*/ 556165 h 711388"/>
                    <a:gd name="connsiteX6" fmla="*/ 0 w 1453492"/>
                    <a:gd name="connsiteY6" fmla="*/ 586933 h 711388"/>
                    <a:gd name="connsiteX0" fmla="*/ 0 w 1453492"/>
                    <a:gd name="connsiteY0" fmla="*/ 586933 h 711388"/>
                    <a:gd name="connsiteX1" fmla="*/ 738902 w 1453492"/>
                    <a:gd name="connsiteY1" fmla="*/ 296837 h 711388"/>
                    <a:gd name="connsiteX2" fmla="*/ 638253 w 1453492"/>
                    <a:gd name="connsiteY2" fmla="*/ 157105 h 711388"/>
                    <a:gd name="connsiteX3" fmla="*/ 1453492 w 1453492"/>
                    <a:gd name="connsiteY3" fmla="*/ 0 h 711388"/>
                    <a:gd name="connsiteX4" fmla="*/ 1112594 w 1453492"/>
                    <a:gd name="connsiteY4" fmla="*/ 711388 h 711388"/>
                    <a:gd name="connsiteX5" fmla="*/ 951049 w 1453492"/>
                    <a:gd name="connsiteY5" fmla="*/ 556165 h 711388"/>
                    <a:gd name="connsiteX6" fmla="*/ 0 w 1453492"/>
                    <a:gd name="connsiteY6" fmla="*/ 586933 h 711388"/>
                    <a:gd name="connsiteX0" fmla="*/ 0 w 1453492"/>
                    <a:gd name="connsiteY0" fmla="*/ 586933 h 711388"/>
                    <a:gd name="connsiteX1" fmla="*/ 738902 w 1453492"/>
                    <a:gd name="connsiteY1" fmla="*/ 296837 h 711388"/>
                    <a:gd name="connsiteX2" fmla="*/ 577878 w 1453492"/>
                    <a:gd name="connsiteY2" fmla="*/ 124577 h 711388"/>
                    <a:gd name="connsiteX3" fmla="*/ 1453492 w 1453492"/>
                    <a:gd name="connsiteY3" fmla="*/ 0 h 711388"/>
                    <a:gd name="connsiteX4" fmla="*/ 1112594 w 1453492"/>
                    <a:gd name="connsiteY4" fmla="*/ 711388 h 711388"/>
                    <a:gd name="connsiteX5" fmla="*/ 951049 w 1453492"/>
                    <a:gd name="connsiteY5" fmla="*/ 556165 h 711388"/>
                    <a:gd name="connsiteX6" fmla="*/ 0 w 1453492"/>
                    <a:gd name="connsiteY6" fmla="*/ 586933 h 711388"/>
                    <a:gd name="connsiteX0" fmla="*/ 0 w 1352840"/>
                    <a:gd name="connsiteY0" fmla="*/ 528639 h 653094"/>
                    <a:gd name="connsiteX1" fmla="*/ 738902 w 1352840"/>
                    <a:gd name="connsiteY1" fmla="*/ 238543 h 653094"/>
                    <a:gd name="connsiteX2" fmla="*/ 577878 w 1352840"/>
                    <a:gd name="connsiteY2" fmla="*/ 66283 h 653094"/>
                    <a:gd name="connsiteX3" fmla="*/ 1352840 w 1352840"/>
                    <a:gd name="connsiteY3" fmla="*/ 0 h 653094"/>
                    <a:gd name="connsiteX4" fmla="*/ 1112594 w 1352840"/>
                    <a:gd name="connsiteY4" fmla="*/ 653094 h 653094"/>
                    <a:gd name="connsiteX5" fmla="*/ 951049 w 1352840"/>
                    <a:gd name="connsiteY5" fmla="*/ 497871 h 653094"/>
                    <a:gd name="connsiteX6" fmla="*/ 0 w 1352840"/>
                    <a:gd name="connsiteY6" fmla="*/ 528639 h 653094"/>
                    <a:gd name="connsiteX0" fmla="*/ 0 w 1352840"/>
                    <a:gd name="connsiteY0" fmla="*/ 528639 h 653094"/>
                    <a:gd name="connsiteX1" fmla="*/ 808558 w 1352840"/>
                    <a:gd name="connsiteY1" fmla="*/ 302039 h 653094"/>
                    <a:gd name="connsiteX2" fmla="*/ 577878 w 1352840"/>
                    <a:gd name="connsiteY2" fmla="*/ 66283 h 653094"/>
                    <a:gd name="connsiteX3" fmla="*/ 1352840 w 1352840"/>
                    <a:gd name="connsiteY3" fmla="*/ 0 h 653094"/>
                    <a:gd name="connsiteX4" fmla="*/ 1112594 w 1352840"/>
                    <a:gd name="connsiteY4" fmla="*/ 653094 h 653094"/>
                    <a:gd name="connsiteX5" fmla="*/ 951049 w 1352840"/>
                    <a:gd name="connsiteY5" fmla="*/ 497871 h 653094"/>
                    <a:gd name="connsiteX6" fmla="*/ 0 w 1352840"/>
                    <a:gd name="connsiteY6" fmla="*/ 528639 h 653094"/>
                    <a:gd name="connsiteX0" fmla="*/ 0 w 1352840"/>
                    <a:gd name="connsiteY0" fmla="*/ 528639 h 653094"/>
                    <a:gd name="connsiteX1" fmla="*/ 762120 w 1352840"/>
                    <a:gd name="connsiteY1" fmla="*/ 259707 h 653094"/>
                    <a:gd name="connsiteX2" fmla="*/ 577878 w 1352840"/>
                    <a:gd name="connsiteY2" fmla="*/ 66283 h 653094"/>
                    <a:gd name="connsiteX3" fmla="*/ 1352840 w 1352840"/>
                    <a:gd name="connsiteY3" fmla="*/ 0 h 653094"/>
                    <a:gd name="connsiteX4" fmla="*/ 1112594 w 1352840"/>
                    <a:gd name="connsiteY4" fmla="*/ 653094 h 653094"/>
                    <a:gd name="connsiteX5" fmla="*/ 951049 w 1352840"/>
                    <a:gd name="connsiteY5" fmla="*/ 497871 h 653094"/>
                    <a:gd name="connsiteX6" fmla="*/ 0 w 1352840"/>
                    <a:gd name="connsiteY6" fmla="*/ 528639 h 653094"/>
                    <a:gd name="connsiteX0" fmla="*/ 0 w 1352840"/>
                    <a:gd name="connsiteY0" fmla="*/ 528639 h 653094"/>
                    <a:gd name="connsiteX1" fmla="*/ 762120 w 1352840"/>
                    <a:gd name="connsiteY1" fmla="*/ 259707 h 653094"/>
                    <a:gd name="connsiteX2" fmla="*/ 577878 w 1352840"/>
                    <a:gd name="connsiteY2" fmla="*/ 66283 h 653094"/>
                    <a:gd name="connsiteX3" fmla="*/ 1352840 w 1352840"/>
                    <a:gd name="connsiteY3" fmla="*/ 0 h 653094"/>
                    <a:gd name="connsiteX4" fmla="*/ 1112594 w 1352840"/>
                    <a:gd name="connsiteY4" fmla="*/ 653094 h 653094"/>
                    <a:gd name="connsiteX5" fmla="*/ 951049 w 1352840"/>
                    <a:gd name="connsiteY5" fmla="*/ 497871 h 653094"/>
                    <a:gd name="connsiteX6" fmla="*/ 0 w 1352840"/>
                    <a:gd name="connsiteY6" fmla="*/ 528639 h 653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2840" h="653094">
                      <a:moveTo>
                        <a:pt x="0" y="528639"/>
                      </a:moveTo>
                      <a:cubicBezTo>
                        <a:pt x="625123" y="382140"/>
                        <a:pt x="671168" y="330468"/>
                        <a:pt x="762120" y="259707"/>
                      </a:cubicBezTo>
                      <a:lnTo>
                        <a:pt x="577878" y="66283"/>
                      </a:lnTo>
                      <a:lnTo>
                        <a:pt x="1352840" y="0"/>
                      </a:lnTo>
                      <a:lnTo>
                        <a:pt x="1112594" y="653094"/>
                      </a:lnTo>
                      <a:lnTo>
                        <a:pt x="951049" y="497871"/>
                      </a:lnTo>
                      <a:cubicBezTo>
                        <a:pt x="954590" y="485173"/>
                        <a:pt x="742885" y="717910"/>
                        <a:pt x="0" y="528639"/>
                      </a:cubicBezTo>
                      <a:close/>
                    </a:path>
                  </a:pathLst>
                </a:custGeom>
                <a:gradFill>
                  <a:gsLst>
                    <a:gs pos="417">
                      <a:srgbClr val="466D9E"/>
                    </a:gs>
                    <a:gs pos="7000">
                      <a:schemeClr val="tx2">
                        <a:lumMod val="60000"/>
                        <a:lumOff val="40000"/>
                      </a:schemeClr>
                    </a:gs>
                    <a:gs pos="15000">
                      <a:srgbClr val="41638D"/>
                    </a:gs>
                    <a:gs pos="90000">
                      <a:schemeClr val="tx2">
                        <a:lumMod val="75000"/>
                      </a:schemeClr>
                    </a:gs>
                    <a:gs pos="50000">
                      <a:schemeClr val="tx2">
                        <a:lumMod val="60000"/>
                        <a:lumOff val="40000"/>
                      </a:schemeClr>
                    </a:gs>
                  </a:gsLst>
                  <a:lin ang="0" scaled="0"/>
                </a:gra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solidFill>
                      <a:schemeClr val="tx1"/>
                    </a:solidFill>
                  </a:endParaRPr>
                </a:p>
              </p:txBody>
            </p:sp>
            <p:sp>
              <p:nvSpPr>
                <p:cNvPr id="6" name="テキスト ボックス 5">
                  <a:extLst>
                    <a:ext uri="{FF2B5EF4-FFF2-40B4-BE49-F238E27FC236}">
                      <a16:creationId xmlns:a16="http://schemas.microsoft.com/office/drawing/2014/main" id="{E3B10B16-2955-4189-901E-6CD3618EB069}"/>
                    </a:ext>
                  </a:extLst>
                </p:cNvPr>
                <p:cNvSpPr txBox="1"/>
                <p:nvPr/>
              </p:nvSpPr>
              <p:spPr>
                <a:xfrm>
                  <a:off x="2604982" y="2609802"/>
                  <a:ext cx="690108" cy="849111"/>
                </a:xfrm>
                <a:prstGeom prst="rect">
                  <a:avLst/>
                </a:prstGeom>
                <a:noFill/>
              </p:spPr>
              <p:txBody>
                <a:bodyPr wrap="square" rtlCol="0">
                  <a:spAutoFit/>
                </a:bodyPr>
                <a:lstStyle/>
                <a:p>
                  <a:r>
                    <a:rPr kumimoji="1" lang="ja-JP" altLang="en-US" sz="3200" dirty="0">
                      <a:latin typeface="FangSong" panose="02010609060101010101" pitchFamily="49" charset="-122"/>
                      <a:ea typeface="FangSong" panose="02010609060101010101" pitchFamily="49" charset="-122"/>
                    </a:rPr>
                    <a:t>①</a:t>
                  </a:r>
                </a:p>
              </p:txBody>
            </p:sp>
            <p:sp>
              <p:nvSpPr>
                <p:cNvPr id="8" name="正方形/長方形 7">
                  <a:extLst>
                    <a:ext uri="{FF2B5EF4-FFF2-40B4-BE49-F238E27FC236}">
                      <a16:creationId xmlns:a16="http://schemas.microsoft.com/office/drawing/2014/main" id="{E9DC0AF5-1B26-40CB-9452-95DDE2D6DA48}"/>
                    </a:ext>
                  </a:extLst>
                </p:cNvPr>
                <p:cNvSpPr/>
                <p:nvPr/>
              </p:nvSpPr>
              <p:spPr>
                <a:xfrm>
                  <a:off x="2638772" y="4439967"/>
                  <a:ext cx="897694" cy="849111"/>
                </a:xfrm>
                <a:prstGeom prst="rect">
                  <a:avLst/>
                </a:prstGeom>
              </p:spPr>
              <p:txBody>
                <a:bodyPr wrap="none">
                  <a:spAutoFit/>
                </a:bodyPr>
                <a:lstStyle/>
                <a:p>
                  <a:pPr lvl="0"/>
                  <a:r>
                    <a:rPr lang="ja-JP" altLang="en-US" sz="3200" dirty="0">
                      <a:solidFill>
                        <a:prstClr val="black"/>
                      </a:solidFill>
                      <a:latin typeface="FangSong" panose="02010609060101010101" pitchFamily="49" charset="-122"/>
                      <a:ea typeface="FangSong" panose="02010609060101010101" pitchFamily="49" charset="-122"/>
                    </a:rPr>
                    <a:t>②</a:t>
                  </a:r>
                </a:p>
              </p:txBody>
            </p:sp>
            <p:sp>
              <p:nvSpPr>
                <p:cNvPr id="9" name="正方形/長方形 8">
                  <a:extLst>
                    <a:ext uri="{FF2B5EF4-FFF2-40B4-BE49-F238E27FC236}">
                      <a16:creationId xmlns:a16="http://schemas.microsoft.com/office/drawing/2014/main" id="{B47916FE-A846-45DF-AEC4-E2BCB9A5FE62}"/>
                    </a:ext>
                  </a:extLst>
                </p:cNvPr>
                <p:cNvSpPr/>
                <p:nvPr/>
              </p:nvSpPr>
              <p:spPr>
                <a:xfrm>
                  <a:off x="2544221" y="6875735"/>
                  <a:ext cx="975081" cy="849111"/>
                </a:xfrm>
                <a:prstGeom prst="rect">
                  <a:avLst/>
                </a:prstGeom>
              </p:spPr>
              <p:txBody>
                <a:bodyPr wrap="square">
                  <a:spAutoFit/>
                </a:bodyPr>
                <a:lstStyle/>
                <a:p>
                  <a:pPr lvl="0"/>
                  <a:r>
                    <a:rPr lang="ja-JP" altLang="en-US" sz="3200" dirty="0">
                      <a:solidFill>
                        <a:prstClr val="black"/>
                      </a:solidFill>
                      <a:latin typeface="FangSong" panose="02010609060101010101" pitchFamily="49" charset="-122"/>
                      <a:ea typeface="FangSong" panose="02010609060101010101" pitchFamily="49" charset="-122"/>
                    </a:rPr>
                    <a:t>③</a:t>
                  </a:r>
                </a:p>
              </p:txBody>
            </p:sp>
            <p:sp>
              <p:nvSpPr>
                <p:cNvPr id="36" name="右矢印 14">
                  <a:extLst>
                    <a:ext uri="{FF2B5EF4-FFF2-40B4-BE49-F238E27FC236}">
                      <a16:creationId xmlns:a16="http://schemas.microsoft.com/office/drawing/2014/main" id="{B6C93C40-4579-4D75-86CB-2595F271F9F1}"/>
                    </a:ext>
                  </a:extLst>
                </p:cNvPr>
                <p:cNvSpPr/>
                <p:nvPr/>
              </p:nvSpPr>
              <p:spPr>
                <a:xfrm rot="3643608">
                  <a:off x="2951570" y="7784924"/>
                  <a:ext cx="1135466" cy="520111"/>
                </a:xfrm>
                <a:custGeom>
                  <a:avLst/>
                  <a:gdLst>
                    <a:gd name="connsiteX0" fmla="*/ 0 w 1368152"/>
                    <a:gd name="connsiteY0" fmla="*/ 198022 h 792088"/>
                    <a:gd name="connsiteX1" fmla="*/ 972108 w 1368152"/>
                    <a:gd name="connsiteY1" fmla="*/ 198022 h 792088"/>
                    <a:gd name="connsiteX2" fmla="*/ 972108 w 1368152"/>
                    <a:gd name="connsiteY2" fmla="*/ 0 h 792088"/>
                    <a:gd name="connsiteX3" fmla="*/ 1368152 w 1368152"/>
                    <a:gd name="connsiteY3" fmla="*/ 396044 h 792088"/>
                    <a:gd name="connsiteX4" fmla="*/ 972108 w 1368152"/>
                    <a:gd name="connsiteY4" fmla="*/ 792088 h 792088"/>
                    <a:gd name="connsiteX5" fmla="*/ 972108 w 1368152"/>
                    <a:gd name="connsiteY5" fmla="*/ 594066 h 792088"/>
                    <a:gd name="connsiteX6" fmla="*/ 0 w 1368152"/>
                    <a:gd name="connsiteY6" fmla="*/ 594066 h 792088"/>
                    <a:gd name="connsiteX7" fmla="*/ 0 w 1368152"/>
                    <a:gd name="connsiteY7" fmla="*/ 198022 h 792088"/>
                    <a:gd name="connsiteX0" fmla="*/ 0 w 1912154"/>
                    <a:gd name="connsiteY0" fmla="*/ 198022 h 792088"/>
                    <a:gd name="connsiteX1" fmla="*/ 972108 w 1912154"/>
                    <a:gd name="connsiteY1" fmla="*/ 198022 h 792088"/>
                    <a:gd name="connsiteX2" fmla="*/ 972108 w 1912154"/>
                    <a:gd name="connsiteY2" fmla="*/ 0 h 792088"/>
                    <a:gd name="connsiteX3" fmla="*/ 1912154 w 1912154"/>
                    <a:gd name="connsiteY3" fmla="*/ 221734 h 792088"/>
                    <a:gd name="connsiteX4" fmla="*/ 972108 w 1912154"/>
                    <a:gd name="connsiteY4" fmla="*/ 792088 h 792088"/>
                    <a:gd name="connsiteX5" fmla="*/ 972108 w 1912154"/>
                    <a:gd name="connsiteY5" fmla="*/ 594066 h 792088"/>
                    <a:gd name="connsiteX6" fmla="*/ 0 w 1912154"/>
                    <a:gd name="connsiteY6" fmla="*/ 594066 h 792088"/>
                    <a:gd name="connsiteX7" fmla="*/ 0 w 1912154"/>
                    <a:gd name="connsiteY7" fmla="*/ 198022 h 792088"/>
                    <a:gd name="connsiteX0" fmla="*/ 0 w 2174379"/>
                    <a:gd name="connsiteY0" fmla="*/ 411623 h 792088"/>
                    <a:gd name="connsiteX1" fmla="*/ 1234333 w 2174379"/>
                    <a:gd name="connsiteY1" fmla="*/ 198022 h 792088"/>
                    <a:gd name="connsiteX2" fmla="*/ 1234333 w 2174379"/>
                    <a:gd name="connsiteY2" fmla="*/ 0 h 792088"/>
                    <a:gd name="connsiteX3" fmla="*/ 2174379 w 2174379"/>
                    <a:gd name="connsiteY3" fmla="*/ 221734 h 792088"/>
                    <a:gd name="connsiteX4" fmla="*/ 1234333 w 2174379"/>
                    <a:gd name="connsiteY4" fmla="*/ 792088 h 792088"/>
                    <a:gd name="connsiteX5" fmla="*/ 1234333 w 2174379"/>
                    <a:gd name="connsiteY5" fmla="*/ 594066 h 792088"/>
                    <a:gd name="connsiteX6" fmla="*/ 262225 w 2174379"/>
                    <a:gd name="connsiteY6" fmla="*/ 594066 h 792088"/>
                    <a:gd name="connsiteX7" fmla="*/ 0 w 2174379"/>
                    <a:gd name="connsiteY7" fmla="*/ 411623 h 792088"/>
                    <a:gd name="connsiteX0" fmla="*/ 0 w 2174379"/>
                    <a:gd name="connsiteY0" fmla="*/ 411623 h 792088"/>
                    <a:gd name="connsiteX1" fmla="*/ 1234333 w 2174379"/>
                    <a:gd name="connsiteY1" fmla="*/ 198022 h 792088"/>
                    <a:gd name="connsiteX2" fmla="*/ 1234333 w 2174379"/>
                    <a:gd name="connsiteY2" fmla="*/ 0 h 792088"/>
                    <a:gd name="connsiteX3" fmla="*/ 2174379 w 2174379"/>
                    <a:gd name="connsiteY3" fmla="*/ 221734 h 792088"/>
                    <a:gd name="connsiteX4" fmla="*/ 1234333 w 2174379"/>
                    <a:gd name="connsiteY4" fmla="*/ 792088 h 792088"/>
                    <a:gd name="connsiteX5" fmla="*/ 1234333 w 2174379"/>
                    <a:gd name="connsiteY5" fmla="*/ 594066 h 792088"/>
                    <a:gd name="connsiteX6" fmla="*/ 262225 w 2174379"/>
                    <a:gd name="connsiteY6" fmla="*/ 594066 h 792088"/>
                    <a:gd name="connsiteX7" fmla="*/ 0 w 2174379"/>
                    <a:gd name="connsiteY7" fmla="*/ 411623 h 792088"/>
                    <a:gd name="connsiteX0" fmla="*/ 0 w 2174379"/>
                    <a:gd name="connsiteY0" fmla="*/ 411623 h 835046"/>
                    <a:gd name="connsiteX1" fmla="*/ 1234333 w 2174379"/>
                    <a:gd name="connsiteY1" fmla="*/ 198022 h 835046"/>
                    <a:gd name="connsiteX2" fmla="*/ 1234333 w 2174379"/>
                    <a:gd name="connsiteY2" fmla="*/ 0 h 835046"/>
                    <a:gd name="connsiteX3" fmla="*/ 2174379 w 2174379"/>
                    <a:gd name="connsiteY3" fmla="*/ 221734 h 835046"/>
                    <a:gd name="connsiteX4" fmla="*/ 1234333 w 2174379"/>
                    <a:gd name="connsiteY4" fmla="*/ 792088 h 835046"/>
                    <a:gd name="connsiteX5" fmla="*/ 1234333 w 2174379"/>
                    <a:gd name="connsiteY5" fmla="*/ 594066 h 835046"/>
                    <a:gd name="connsiteX6" fmla="*/ 115082 w 2174379"/>
                    <a:gd name="connsiteY6" fmla="*/ 835046 h 835046"/>
                    <a:gd name="connsiteX7" fmla="*/ 0 w 2174379"/>
                    <a:gd name="connsiteY7" fmla="*/ 411623 h 835046"/>
                    <a:gd name="connsiteX0" fmla="*/ 0 w 2174379"/>
                    <a:gd name="connsiteY0" fmla="*/ 411623 h 792088"/>
                    <a:gd name="connsiteX1" fmla="*/ 1234333 w 2174379"/>
                    <a:gd name="connsiteY1" fmla="*/ 198022 h 792088"/>
                    <a:gd name="connsiteX2" fmla="*/ 1234333 w 2174379"/>
                    <a:gd name="connsiteY2" fmla="*/ 0 h 792088"/>
                    <a:gd name="connsiteX3" fmla="*/ 2174379 w 2174379"/>
                    <a:gd name="connsiteY3" fmla="*/ 221734 h 792088"/>
                    <a:gd name="connsiteX4" fmla="*/ 1234333 w 2174379"/>
                    <a:gd name="connsiteY4" fmla="*/ 792088 h 792088"/>
                    <a:gd name="connsiteX5" fmla="*/ 1234333 w 2174379"/>
                    <a:gd name="connsiteY5" fmla="*/ 594066 h 792088"/>
                    <a:gd name="connsiteX6" fmla="*/ 0 w 2174379"/>
                    <a:gd name="connsiteY6" fmla="*/ 411623 h 792088"/>
                    <a:gd name="connsiteX0" fmla="*/ 0 w 2406650"/>
                    <a:gd name="connsiteY0" fmla="*/ 537493 h 792088"/>
                    <a:gd name="connsiteX1" fmla="*/ 1466604 w 2406650"/>
                    <a:gd name="connsiteY1" fmla="*/ 198022 h 792088"/>
                    <a:gd name="connsiteX2" fmla="*/ 1466604 w 2406650"/>
                    <a:gd name="connsiteY2" fmla="*/ 0 h 792088"/>
                    <a:gd name="connsiteX3" fmla="*/ 2406650 w 2406650"/>
                    <a:gd name="connsiteY3" fmla="*/ 221734 h 792088"/>
                    <a:gd name="connsiteX4" fmla="*/ 1466604 w 2406650"/>
                    <a:gd name="connsiteY4" fmla="*/ 792088 h 792088"/>
                    <a:gd name="connsiteX5" fmla="*/ 1466604 w 2406650"/>
                    <a:gd name="connsiteY5" fmla="*/ 594066 h 792088"/>
                    <a:gd name="connsiteX6" fmla="*/ 0 w 2406650"/>
                    <a:gd name="connsiteY6" fmla="*/ 537493 h 792088"/>
                    <a:gd name="connsiteX0" fmla="*/ 0 w 2406650"/>
                    <a:gd name="connsiteY0" fmla="*/ 537493 h 792088"/>
                    <a:gd name="connsiteX1" fmla="*/ 1466604 w 2406650"/>
                    <a:gd name="connsiteY1" fmla="*/ 198022 h 792088"/>
                    <a:gd name="connsiteX2" fmla="*/ 1466604 w 2406650"/>
                    <a:gd name="connsiteY2" fmla="*/ 0 h 792088"/>
                    <a:gd name="connsiteX3" fmla="*/ 2406650 w 2406650"/>
                    <a:gd name="connsiteY3" fmla="*/ 221734 h 792088"/>
                    <a:gd name="connsiteX4" fmla="*/ 1466604 w 2406650"/>
                    <a:gd name="connsiteY4" fmla="*/ 792088 h 792088"/>
                    <a:gd name="connsiteX5" fmla="*/ 1466604 w 2406650"/>
                    <a:gd name="connsiteY5" fmla="*/ 594066 h 792088"/>
                    <a:gd name="connsiteX6" fmla="*/ 0 w 2406650"/>
                    <a:gd name="connsiteY6" fmla="*/ 537493 h 792088"/>
                    <a:gd name="connsiteX0" fmla="*/ 0 w 2406650"/>
                    <a:gd name="connsiteY0" fmla="*/ 537493 h 792088"/>
                    <a:gd name="connsiteX1" fmla="*/ 1466604 w 2406650"/>
                    <a:gd name="connsiteY1" fmla="*/ 198022 h 792088"/>
                    <a:gd name="connsiteX2" fmla="*/ 1466604 w 2406650"/>
                    <a:gd name="connsiteY2" fmla="*/ 0 h 792088"/>
                    <a:gd name="connsiteX3" fmla="*/ 2406650 w 2406650"/>
                    <a:gd name="connsiteY3" fmla="*/ 221734 h 792088"/>
                    <a:gd name="connsiteX4" fmla="*/ 1466604 w 2406650"/>
                    <a:gd name="connsiteY4" fmla="*/ 792088 h 792088"/>
                    <a:gd name="connsiteX5" fmla="*/ 1466604 w 2406650"/>
                    <a:gd name="connsiteY5" fmla="*/ 594066 h 792088"/>
                    <a:gd name="connsiteX6" fmla="*/ 0 w 2406650"/>
                    <a:gd name="connsiteY6" fmla="*/ 537493 h 792088"/>
                    <a:gd name="connsiteX0" fmla="*/ 0 w 2406650"/>
                    <a:gd name="connsiteY0" fmla="*/ 537493 h 792088"/>
                    <a:gd name="connsiteX1" fmla="*/ 1466604 w 2406650"/>
                    <a:gd name="connsiteY1" fmla="*/ 198022 h 792088"/>
                    <a:gd name="connsiteX2" fmla="*/ 1466604 w 2406650"/>
                    <a:gd name="connsiteY2" fmla="*/ 0 h 792088"/>
                    <a:gd name="connsiteX3" fmla="*/ 2406650 w 2406650"/>
                    <a:gd name="connsiteY3" fmla="*/ 221734 h 792088"/>
                    <a:gd name="connsiteX4" fmla="*/ 1466604 w 2406650"/>
                    <a:gd name="connsiteY4" fmla="*/ 792088 h 792088"/>
                    <a:gd name="connsiteX5" fmla="*/ 1466604 w 2406650"/>
                    <a:gd name="connsiteY5" fmla="*/ 594066 h 792088"/>
                    <a:gd name="connsiteX6" fmla="*/ 0 w 2406650"/>
                    <a:gd name="connsiteY6" fmla="*/ 537493 h 792088"/>
                    <a:gd name="connsiteX0" fmla="*/ 0 w 2406650"/>
                    <a:gd name="connsiteY0" fmla="*/ 537493 h 792088"/>
                    <a:gd name="connsiteX1" fmla="*/ 1466604 w 2406650"/>
                    <a:gd name="connsiteY1" fmla="*/ 198022 h 792088"/>
                    <a:gd name="connsiteX2" fmla="*/ 1466604 w 2406650"/>
                    <a:gd name="connsiteY2" fmla="*/ 0 h 792088"/>
                    <a:gd name="connsiteX3" fmla="*/ 2406650 w 2406650"/>
                    <a:gd name="connsiteY3" fmla="*/ 221734 h 792088"/>
                    <a:gd name="connsiteX4" fmla="*/ 1466604 w 2406650"/>
                    <a:gd name="connsiteY4" fmla="*/ 792088 h 792088"/>
                    <a:gd name="connsiteX5" fmla="*/ 1466604 w 2406650"/>
                    <a:gd name="connsiteY5" fmla="*/ 594066 h 792088"/>
                    <a:gd name="connsiteX6" fmla="*/ 0 w 2406650"/>
                    <a:gd name="connsiteY6" fmla="*/ 537493 h 792088"/>
                    <a:gd name="connsiteX0" fmla="*/ 0 w 2274590"/>
                    <a:gd name="connsiteY0" fmla="*/ 568675 h 823270"/>
                    <a:gd name="connsiteX1" fmla="*/ 1466604 w 2274590"/>
                    <a:gd name="connsiteY1" fmla="*/ 229204 h 823270"/>
                    <a:gd name="connsiteX2" fmla="*/ 1466604 w 2274590"/>
                    <a:gd name="connsiteY2" fmla="*/ 31182 h 823270"/>
                    <a:gd name="connsiteX3" fmla="*/ 2274590 w 2274590"/>
                    <a:gd name="connsiteY3" fmla="*/ 0 h 823270"/>
                    <a:gd name="connsiteX4" fmla="*/ 1466604 w 2274590"/>
                    <a:gd name="connsiteY4" fmla="*/ 823270 h 823270"/>
                    <a:gd name="connsiteX5" fmla="*/ 1466604 w 2274590"/>
                    <a:gd name="connsiteY5" fmla="*/ 625248 h 823270"/>
                    <a:gd name="connsiteX6" fmla="*/ 0 w 2274590"/>
                    <a:gd name="connsiteY6" fmla="*/ 568675 h 823270"/>
                    <a:gd name="connsiteX0" fmla="*/ 0 w 2274590"/>
                    <a:gd name="connsiteY0" fmla="*/ 680502 h 935097"/>
                    <a:gd name="connsiteX1" fmla="*/ 1466604 w 2274590"/>
                    <a:gd name="connsiteY1" fmla="*/ 341031 h 935097"/>
                    <a:gd name="connsiteX2" fmla="*/ 1249364 w 2274590"/>
                    <a:gd name="connsiteY2" fmla="*/ 0 h 935097"/>
                    <a:gd name="connsiteX3" fmla="*/ 2274590 w 2274590"/>
                    <a:gd name="connsiteY3" fmla="*/ 111827 h 935097"/>
                    <a:gd name="connsiteX4" fmla="*/ 1466604 w 2274590"/>
                    <a:gd name="connsiteY4" fmla="*/ 935097 h 935097"/>
                    <a:gd name="connsiteX5" fmla="*/ 1466604 w 2274590"/>
                    <a:gd name="connsiteY5" fmla="*/ 737075 h 935097"/>
                    <a:gd name="connsiteX6" fmla="*/ 0 w 2274590"/>
                    <a:gd name="connsiteY6" fmla="*/ 680502 h 935097"/>
                    <a:gd name="connsiteX0" fmla="*/ 0 w 2274590"/>
                    <a:gd name="connsiteY0" fmla="*/ 680502 h 935097"/>
                    <a:gd name="connsiteX1" fmla="*/ 1402615 w 2274590"/>
                    <a:gd name="connsiteY1" fmla="*/ 315211 h 935097"/>
                    <a:gd name="connsiteX2" fmla="*/ 1249364 w 2274590"/>
                    <a:gd name="connsiteY2" fmla="*/ 0 h 935097"/>
                    <a:gd name="connsiteX3" fmla="*/ 2274590 w 2274590"/>
                    <a:gd name="connsiteY3" fmla="*/ 111827 h 935097"/>
                    <a:gd name="connsiteX4" fmla="*/ 1466604 w 2274590"/>
                    <a:gd name="connsiteY4" fmla="*/ 935097 h 935097"/>
                    <a:gd name="connsiteX5" fmla="*/ 1466604 w 2274590"/>
                    <a:gd name="connsiteY5" fmla="*/ 737075 h 935097"/>
                    <a:gd name="connsiteX6" fmla="*/ 0 w 2274590"/>
                    <a:gd name="connsiteY6" fmla="*/ 680502 h 935097"/>
                    <a:gd name="connsiteX0" fmla="*/ 0 w 2274590"/>
                    <a:gd name="connsiteY0" fmla="*/ 680502 h 935097"/>
                    <a:gd name="connsiteX1" fmla="*/ 1402615 w 2274590"/>
                    <a:gd name="connsiteY1" fmla="*/ 315211 h 935097"/>
                    <a:gd name="connsiteX2" fmla="*/ 1249364 w 2274590"/>
                    <a:gd name="connsiteY2" fmla="*/ 0 h 935097"/>
                    <a:gd name="connsiteX3" fmla="*/ 2274590 w 2274590"/>
                    <a:gd name="connsiteY3" fmla="*/ 111827 h 935097"/>
                    <a:gd name="connsiteX4" fmla="*/ 1466604 w 2274590"/>
                    <a:gd name="connsiteY4" fmla="*/ 935097 h 935097"/>
                    <a:gd name="connsiteX5" fmla="*/ 1466604 w 2274590"/>
                    <a:gd name="connsiteY5" fmla="*/ 737075 h 935097"/>
                    <a:gd name="connsiteX6" fmla="*/ 0 w 2274590"/>
                    <a:gd name="connsiteY6" fmla="*/ 680502 h 935097"/>
                    <a:gd name="connsiteX0" fmla="*/ 0 w 2274590"/>
                    <a:gd name="connsiteY0" fmla="*/ 680502 h 1028547"/>
                    <a:gd name="connsiteX1" fmla="*/ 1402615 w 2274590"/>
                    <a:gd name="connsiteY1" fmla="*/ 315211 h 1028547"/>
                    <a:gd name="connsiteX2" fmla="*/ 1249364 w 2274590"/>
                    <a:gd name="connsiteY2" fmla="*/ 0 h 1028547"/>
                    <a:gd name="connsiteX3" fmla="*/ 2274590 w 2274590"/>
                    <a:gd name="connsiteY3" fmla="*/ 111827 h 1028547"/>
                    <a:gd name="connsiteX4" fmla="*/ 1623990 w 2274590"/>
                    <a:gd name="connsiteY4" fmla="*/ 1028547 h 1028547"/>
                    <a:gd name="connsiteX5" fmla="*/ 1466604 w 2274590"/>
                    <a:gd name="connsiteY5" fmla="*/ 737075 h 1028547"/>
                    <a:gd name="connsiteX6" fmla="*/ 0 w 2274590"/>
                    <a:gd name="connsiteY6" fmla="*/ 680502 h 1028547"/>
                    <a:gd name="connsiteX0" fmla="*/ 0 w 2274590"/>
                    <a:gd name="connsiteY0" fmla="*/ 680502 h 1028547"/>
                    <a:gd name="connsiteX1" fmla="*/ 1402615 w 2274590"/>
                    <a:gd name="connsiteY1" fmla="*/ 315211 h 1028547"/>
                    <a:gd name="connsiteX2" fmla="*/ 1249364 w 2274590"/>
                    <a:gd name="connsiteY2" fmla="*/ 0 h 1028547"/>
                    <a:gd name="connsiteX3" fmla="*/ 2274590 w 2274590"/>
                    <a:gd name="connsiteY3" fmla="*/ 111827 h 1028547"/>
                    <a:gd name="connsiteX4" fmla="*/ 1623990 w 2274590"/>
                    <a:gd name="connsiteY4" fmla="*/ 1028547 h 1028547"/>
                    <a:gd name="connsiteX5" fmla="*/ 1532180 w 2274590"/>
                    <a:gd name="connsiteY5" fmla="*/ 599294 h 1028547"/>
                    <a:gd name="connsiteX6" fmla="*/ 0 w 2274590"/>
                    <a:gd name="connsiteY6" fmla="*/ 680502 h 1028547"/>
                    <a:gd name="connsiteX0" fmla="*/ 0 w 2274590"/>
                    <a:gd name="connsiteY0" fmla="*/ 680502 h 1028547"/>
                    <a:gd name="connsiteX1" fmla="*/ 1402615 w 2274590"/>
                    <a:gd name="connsiteY1" fmla="*/ 315211 h 1028547"/>
                    <a:gd name="connsiteX2" fmla="*/ 1249364 w 2274590"/>
                    <a:gd name="connsiteY2" fmla="*/ 0 h 1028547"/>
                    <a:gd name="connsiteX3" fmla="*/ 2274590 w 2274590"/>
                    <a:gd name="connsiteY3" fmla="*/ 111827 h 1028547"/>
                    <a:gd name="connsiteX4" fmla="*/ 1623990 w 2274590"/>
                    <a:gd name="connsiteY4" fmla="*/ 1028547 h 1028547"/>
                    <a:gd name="connsiteX5" fmla="*/ 1532180 w 2274590"/>
                    <a:gd name="connsiteY5" fmla="*/ 599294 h 1028547"/>
                    <a:gd name="connsiteX6" fmla="*/ 0 w 2274590"/>
                    <a:gd name="connsiteY6" fmla="*/ 680502 h 1028547"/>
                    <a:gd name="connsiteX0" fmla="*/ 0 w 2274590"/>
                    <a:gd name="connsiteY0" fmla="*/ 680502 h 1028547"/>
                    <a:gd name="connsiteX1" fmla="*/ 1402615 w 2274590"/>
                    <a:gd name="connsiteY1" fmla="*/ 315211 h 1028547"/>
                    <a:gd name="connsiteX2" fmla="*/ 1249364 w 2274590"/>
                    <a:gd name="connsiteY2" fmla="*/ 0 h 1028547"/>
                    <a:gd name="connsiteX3" fmla="*/ 2274590 w 2274590"/>
                    <a:gd name="connsiteY3" fmla="*/ 111827 h 1028547"/>
                    <a:gd name="connsiteX4" fmla="*/ 1623990 w 2274590"/>
                    <a:gd name="connsiteY4" fmla="*/ 1028547 h 1028547"/>
                    <a:gd name="connsiteX5" fmla="*/ 1532180 w 2274590"/>
                    <a:gd name="connsiteY5" fmla="*/ 599294 h 1028547"/>
                    <a:gd name="connsiteX6" fmla="*/ 0 w 2274590"/>
                    <a:gd name="connsiteY6" fmla="*/ 680502 h 1028547"/>
                    <a:gd name="connsiteX0" fmla="*/ 0 w 2274590"/>
                    <a:gd name="connsiteY0" fmla="*/ 680502 h 1028547"/>
                    <a:gd name="connsiteX1" fmla="*/ 1402615 w 2274590"/>
                    <a:gd name="connsiteY1" fmla="*/ 315211 h 1028547"/>
                    <a:gd name="connsiteX2" fmla="*/ 1249364 w 2274590"/>
                    <a:gd name="connsiteY2" fmla="*/ 0 h 1028547"/>
                    <a:gd name="connsiteX3" fmla="*/ 2274590 w 2274590"/>
                    <a:gd name="connsiteY3" fmla="*/ 111827 h 1028547"/>
                    <a:gd name="connsiteX4" fmla="*/ 1623990 w 2274590"/>
                    <a:gd name="connsiteY4" fmla="*/ 1028547 h 1028547"/>
                    <a:gd name="connsiteX5" fmla="*/ 1532180 w 2274590"/>
                    <a:gd name="connsiteY5" fmla="*/ 599294 h 1028547"/>
                    <a:gd name="connsiteX6" fmla="*/ 0 w 2274590"/>
                    <a:gd name="connsiteY6" fmla="*/ 680502 h 1028547"/>
                    <a:gd name="connsiteX0" fmla="*/ 0 w 2274590"/>
                    <a:gd name="connsiteY0" fmla="*/ 680502 h 1028547"/>
                    <a:gd name="connsiteX1" fmla="*/ 1402615 w 2274590"/>
                    <a:gd name="connsiteY1" fmla="*/ 315211 h 1028547"/>
                    <a:gd name="connsiteX2" fmla="*/ 1249364 w 2274590"/>
                    <a:gd name="connsiteY2" fmla="*/ 0 h 1028547"/>
                    <a:gd name="connsiteX3" fmla="*/ 2274590 w 2274590"/>
                    <a:gd name="connsiteY3" fmla="*/ 111827 h 1028547"/>
                    <a:gd name="connsiteX4" fmla="*/ 1623990 w 2274590"/>
                    <a:gd name="connsiteY4" fmla="*/ 1028547 h 1028547"/>
                    <a:gd name="connsiteX5" fmla="*/ 1532180 w 2274590"/>
                    <a:gd name="connsiteY5" fmla="*/ 599294 h 1028547"/>
                    <a:gd name="connsiteX6" fmla="*/ 0 w 2274590"/>
                    <a:gd name="connsiteY6" fmla="*/ 680502 h 1028547"/>
                    <a:gd name="connsiteX0" fmla="*/ 0 w 2274590"/>
                    <a:gd name="connsiteY0" fmla="*/ 680502 h 1028547"/>
                    <a:gd name="connsiteX1" fmla="*/ 1402615 w 2274590"/>
                    <a:gd name="connsiteY1" fmla="*/ 315211 h 1028547"/>
                    <a:gd name="connsiteX2" fmla="*/ 1249364 w 2274590"/>
                    <a:gd name="connsiteY2" fmla="*/ 0 h 1028547"/>
                    <a:gd name="connsiteX3" fmla="*/ 2274590 w 2274590"/>
                    <a:gd name="connsiteY3" fmla="*/ 111827 h 1028547"/>
                    <a:gd name="connsiteX4" fmla="*/ 1623990 w 2274590"/>
                    <a:gd name="connsiteY4" fmla="*/ 1028547 h 1028547"/>
                    <a:gd name="connsiteX5" fmla="*/ 1532180 w 2274590"/>
                    <a:gd name="connsiteY5" fmla="*/ 599294 h 1028547"/>
                    <a:gd name="connsiteX6" fmla="*/ 0 w 2274590"/>
                    <a:gd name="connsiteY6" fmla="*/ 680502 h 1028547"/>
                    <a:gd name="connsiteX0" fmla="*/ 0 w 2274590"/>
                    <a:gd name="connsiteY0" fmla="*/ 680502 h 1028547"/>
                    <a:gd name="connsiteX1" fmla="*/ 1442345 w 2274590"/>
                    <a:gd name="connsiteY1" fmla="*/ 353927 h 1028547"/>
                    <a:gd name="connsiteX2" fmla="*/ 1249364 w 2274590"/>
                    <a:gd name="connsiteY2" fmla="*/ 0 h 1028547"/>
                    <a:gd name="connsiteX3" fmla="*/ 2274590 w 2274590"/>
                    <a:gd name="connsiteY3" fmla="*/ 111827 h 1028547"/>
                    <a:gd name="connsiteX4" fmla="*/ 1623990 w 2274590"/>
                    <a:gd name="connsiteY4" fmla="*/ 1028547 h 1028547"/>
                    <a:gd name="connsiteX5" fmla="*/ 1532180 w 2274590"/>
                    <a:gd name="connsiteY5" fmla="*/ 599294 h 1028547"/>
                    <a:gd name="connsiteX6" fmla="*/ 0 w 2274590"/>
                    <a:gd name="connsiteY6" fmla="*/ 680502 h 1028547"/>
                    <a:gd name="connsiteX0" fmla="*/ 0 w 2274590"/>
                    <a:gd name="connsiteY0" fmla="*/ 680502 h 1028547"/>
                    <a:gd name="connsiteX1" fmla="*/ 1442345 w 2274590"/>
                    <a:gd name="connsiteY1" fmla="*/ 353927 h 1028547"/>
                    <a:gd name="connsiteX2" fmla="*/ 1249364 w 2274590"/>
                    <a:gd name="connsiteY2" fmla="*/ 0 h 1028547"/>
                    <a:gd name="connsiteX3" fmla="*/ 2274590 w 2274590"/>
                    <a:gd name="connsiteY3" fmla="*/ 111827 h 1028547"/>
                    <a:gd name="connsiteX4" fmla="*/ 1623990 w 2274590"/>
                    <a:gd name="connsiteY4" fmla="*/ 1028547 h 1028547"/>
                    <a:gd name="connsiteX5" fmla="*/ 1532180 w 2274590"/>
                    <a:gd name="connsiteY5" fmla="*/ 599294 h 1028547"/>
                    <a:gd name="connsiteX6" fmla="*/ 0 w 2274590"/>
                    <a:gd name="connsiteY6" fmla="*/ 680502 h 1028547"/>
                    <a:gd name="connsiteX0" fmla="*/ 0 w 2274590"/>
                    <a:gd name="connsiteY0" fmla="*/ 680502 h 1028547"/>
                    <a:gd name="connsiteX1" fmla="*/ 1381997 w 2274590"/>
                    <a:gd name="connsiteY1" fmla="*/ 208891 h 1028547"/>
                    <a:gd name="connsiteX2" fmla="*/ 1249364 w 2274590"/>
                    <a:gd name="connsiteY2" fmla="*/ 0 h 1028547"/>
                    <a:gd name="connsiteX3" fmla="*/ 2274590 w 2274590"/>
                    <a:gd name="connsiteY3" fmla="*/ 111827 h 1028547"/>
                    <a:gd name="connsiteX4" fmla="*/ 1623990 w 2274590"/>
                    <a:gd name="connsiteY4" fmla="*/ 1028547 h 1028547"/>
                    <a:gd name="connsiteX5" fmla="*/ 1532180 w 2274590"/>
                    <a:gd name="connsiteY5" fmla="*/ 599294 h 1028547"/>
                    <a:gd name="connsiteX6" fmla="*/ 0 w 2274590"/>
                    <a:gd name="connsiteY6" fmla="*/ 680502 h 1028547"/>
                    <a:gd name="connsiteX0" fmla="*/ 0 w 2274590"/>
                    <a:gd name="connsiteY0" fmla="*/ 680502 h 1028547"/>
                    <a:gd name="connsiteX1" fmla="*/ 1423781 w 2274590"/>
                    <a:gd name="connsiteY1" fmla="*/ 291992 h 1028547"/>
                    <a:gd name="connsiteX2" fmla="*/ 1249364 w 2274590"/>
                    <a:gd name="connsiteY2" fmla="*/ 0 h 1028547"/>
                    <a:gd name="connsiteX3" fmla="*/ 2274590 w 2274590"/>
                    <a:gd name="connsiteY3" fmla="*/ 111827 h 1028547"/>
                    <a:gd name="connsiteX4" fmla="*/ 1623990 w 2274590"/>
                    <a:gd name="connsiteY4" fmla="*/ 1028547 h 1028547"/>
                    <a:gd name="connsiteX5" fmla="*/ 1532180 w 2274590"/>
                    <a:gd name="connsiteY5" fmla="*/ 599294 h 1028547"/>
                    <a:gd name="connsiteX6" fmla="*/ 0 w 2274590"/>
                    <a:gd name="connsiteY6" fmla="*/ 680502 h 1028547"/>
                    <a:gd name="connsiteX0" fmla="*/ 0 w 2274590"/>
                    <a:gd name="connsiteY0" fmla="*/ 680502 h 1028547"/>
                    <a:gd name="connsiteX1" fmla="*/ 1412418 w 2274590"/>
                    <a:gd name="connsiteY1" fmla="*/ 329149 h 1028547"/>
                    <a:gd name="connsiteX2" fmla="*/ 1249364 w 2274590"/>
                    <a:gd name="connsiteY2" fmla="*/ 0 h 1028547"/>
                    <a:gd name="connsiteX3" fmla="*/ 2274590 w 2274590"/>
                    <a:gd name="connsiteY3" fmla="*/ 111827 h 1028547"/>
                    <a:gd name="connsiteX4" fmla="*/ 1623990 w 2274590"/>
                    <a:gd name="connsiteY4" fmla="*/ 1028547 h 1028547"/>
                    <a:gd name="connsiteX5" fmla="*/ 1532180 w 2274590"/>
                    <a:gd name="connsiteY5" fmla="*/ 599294 h 1028547"/>
                    <a:gd name="connsiteX6" fmla="*/ 0 w 2274590"/>
                    <a:gd name="connsiteY6" fmla="*/ 680502 h 1028547"/>
                    <a:gd name="connsiteX0" fmla="*/ 0 w 2274590"/>
                    <a:gd name="connsiteY0" fmla="*/ 622701 h 970746"/>
                    <a:gd name="connsiteX1" fmla="*/ 1412418 w 2274590"/>
                    <a:gd name="connsiteY1" fmla="*/ 271348 h 970746"/>
                    <a:gd name="connsiteX2" fmla="*/ 1244189 w 2274590"/>
                    <a:gd name="connsiteY2" fmla="*/ 0 h 970746"/>
                    <a:gd name="connsiteX3" fmla="*/ 2274590 w 2274590"/>
                    <a:gd name="connsiteY3" fmla="*/ 54026 h 970746"/>
                    <a:gd name="connsiteX4" fmla="*/ 1623990 w 2274590"/>
                    <a:gd name="connsiteY4" fmla="*/ 970746 h 970746"/>
                    <a:gd name="connsiteX5" fmla="*/ 1532180 w 2274590"/>
                    <a:gd name="connsiteY5" fmla="*/ 541493 h 970746"/>
                    <a:gd name="connsiteX6" fmla="*/ 0 w 2274590"/>
                    <a:gd name="connsiteY6" fmla="*/ 622701 h 970746"/>
                    <a:gd name="connsiteX0" fmla="*/ 0 w 2274590"/>
                    <a:gd name="connsiteY0" fmla="*/ 622701 h 795262"/>
                    <a:gd name="connsiteX1" fmla="*/ 1412418 w 2274590"/>
                    <a:gd name="connsiteY1" fmla="*/ 271348 h 795262"/>
                    <a:gd name="connsiteX2" fmla="*/ 1244189 w 2274590"/>
                    <a:gd name="connsiteY2" fmla="*/ 0 h 795262"/>
                    <a:gd name="connsiteX3" fmla="*/ 2274590 w 2274590"/>
                    <a:gd name="connsiteY3" fmla="*/ 54026 h 795262"/>
                    <a:gd name="connsiteX4" fmla="*/ 1571390 w 2274590"/>
                    <a:gd name="connsiteY4" fmla="*/ 795262 h 795262"/>
                    <a:gd name="connsiteX5" fmla="*/ 1532180 w 2274590"/>
                    <a:gd name="connsiteY5" fmla="*/ 541493 h 795262"/>
                    <a:gd name="connsiteX6" fmla="*/ 0 w 2274590"/>
                    <a:gd name="connsiteY6" fmla="*/ 622701 h 795262"/>
                    <a:gd name="connsiteX0" fmla="*/ 0 w 2067618"/>
                    <a:gd name="connsiteY0" fmla="*/ 622701 h 795262"/>
                    <a:gd name="connsiteX1" fmla="*/ 1412418 w 2067618"/>
                    <a:gd name="connsiteY1" fmla="*/ 271348 h 795262"/>
                    <a:gd name="connsiteX2" fmla="*/ 1244189 w 2067618"/>
                    <a:gd name="connsiteY2" fmla="*/ 0 h 795262"/>
                    <a:gd name="connsiteX3" fmla="*/ 2067618 w 2067618"/>
                    <a:gd name="connsiteY3" fmla="*/ 132939 h 795262"/>
                    <a:gd name="connsiteX4" fmla="*/ 1571390 w 2067618"/>
                    <a:gd name="connsiteY4" fmla="*/ 795262 h 795262"/>
                    <a:gd name="connsiteX5" fmla="*/ 1532180 w 2067618"/>
                    <a:gd name="connsiteY5" fmla="*/ 541493 h 795262"/>
                    <a:gd name="connsiteX6" fmla="*/ 0 w 2067618"/>
                    <a:gd name="connsiteY6" fmla="*/ 622701 h 795262"/>
                    <a:gd name="connsiteX0" fmla="*/ 0 w 2067618"/>
                    <a:gd name="connsiteY0" fmla="*/ 622701 h 846901"/>
                    <a:gd name="connsiteX1" fmla="*/ 1412418 w 2067618"/>
                    <a:gd name="connsiteY1" fmla="*/ 271348 h 846901"/>
                    <a:gd name="connsiteX2" fmla="*/ 1244189 w 2067618"/>
                    <a:gd name="connsiteY2" fmla="*/ 0 h 846901"/>
                    <a:gd name="connsiteX3" fmla="*/ 2067618 w 2067618"/>
                    <a:gd name="connsiteY3" fmla="*/ 132939 h 846901"/>
                    <a:gd name="connsiteX4" fmla="*/ 1699368 w 2067618"/>
                    <a:gd name="connsiteY4" fmla="*/ 846901 h 846901"/>
                    <a:gd name="connsiteX5" fmla="*/ 1532180 w 2067618"/>
                    <a:gd name="connsiteY5" fmla="*/ 541493 h 846901"/>
                    <a:gd name="connsiteX6" fmla="*/ 0 w 2067618"/>
                    <a:gd name="connsiteY6" fmla="*/ 622701 h 846901"/>
                    <a:gd name="connsiteX0" fmla="*/ 0 w 2067618"/>
                    <a:gd name="connsiteY0" fmla="*/ 622701 h 846901"/>
                    <a:gd name="connsiteX1" fmla="*/ 1412418 w 2067618"/>
                    <a:gd name="connsiteY1" fmla="*/ 271348 h 846901"/>
                    <a:gd name="connsiteX2" fmla="*/ 1244189 w 2067618"/>
                    <a:gd name="connsiteY2" fmla="*/ 0 h 846901"/>
                    <a:gd name="connsiteX3" fmla="*/ 2067618 w 2067618"/>
                    <a:gd name="connsiteY3" fmla="*/ 132939 h 846901"/>
                    <a:gd name="connsiteX4" fmla="*/ 1699368 w 2067618"/>
                    <a:gd name="connsiteY4" fmla="*/ 846901 h 846901"/>
                    <a:gd name="connsiteX5" fmla="*/ 1547157 w 2067618"/>
                    <a:gd name="connsiteY5" fmla="*/ 497629 h 846901"/>
                    <a:gd name="connsiteX6" fmla="*/ 0 w 2067618"/>
                    <a:gd name="connsiteY6" fmla="*/ 622701 h 846901"/>
                    <a:gd name="connsiteX0" fmla="*/ 0 w 2067618"/>
                    <a:gd name="connsiteY0" fmla="*/ 622701 h 847911"/>
                    <a:gd name="connsiteX1" fmla="*/ 1412418 w 2067618"/>
                    <a:gd name="connsiteY1" fmla="*/ 271348 h 847911"/>
                    <a:gd name="connsiteX2" fmla="*/ 1244189 w 2067618"/>
                    <a:gd name="connsiteY2" fmla="*/ 0 h 847911"/>
                    <a:gd name="connsiteX3" fmla="*/ 2067618 w 2067618"/>
                    <a:gd name="connsiteY3" fmla="*/ 132939 h 847911"/>
                    <a:gd name="connsiteX4" fmla="*/ 1699368 w 2067618"/>
                    <a:gd name="connsiteY4" fmla="*/ 846901 h 847911"/>
                    <a:gd name="connsiteX5" fmla="*/ 1547157 w 2067618"/>
                    <a:gd name="connsiteY5" fmla="*/ 497629 h 847911"/>
                    <a:gd name="connsiteX6" fmla="*/ 0 w 2067618"/>
                    <a:gd name="connsiteY6" fmla="*/ 622701 h 847911"/>
                    <a:gd name="connsiteX0" fmla="*/ 0 w 2067618"/>
                    <a:gd name="connsiteY0" fmla="*/ 622701 h 846901"/>
                    <a:gd name="connsiteX1" fmla="*/ 1412418 w 2067618"/>
                    <a:gd name="connsiteY1" fmla="*/ 271348 h 846901"/>
                    <a:gd name="connsiteX2" fmla="*/ 1244189 w 2067618"/>
                    <a:gd name="connsiteY2" fmla="*/ 0 h 846901"/>
                    <a:gd name="connsiteX3" fmla="*/ 2067618 w 2067618"/>
                    <a:gd name="connsiteY3" fmla="*/ 132939 h 846901"/>
                    <a:gd name="connsiteX4" fmla="*/ 1699368 w 2067618"/>
                    <a:gd name="connsiteY4" fmla="*/ 846901 h 846901"/>
                    <a:gd name="connsiteX5" fmla="*/ 1547157 w 2067618"/>
                    <a:gd name="connsiteY5" fmla="*/ 497629 h 846901"/>
                    <a:gd name="connsiteX6" fmla="*/ 0 w 2067618"/>
                    <a:gd name="connsiteY6" fmla="*/ 622701 h 846901"/>
                    <a:gd name="connsiteX0" fmla="*/ 0 w 2067618"/>
                    <a:gd name="connsiteY0" fmla="*/ 622701 h 846901"/>
                    <a:gd name="connsiteX1" fmla="*/ 1412418 w 2067618"/>
                    <a:gd name="connsiteY1" fmla="*/ 271348 h 846901"/>
                    <a:gd name="connsiteX2" fmla="*/ 1244189 w 2067618"/>
                    <a:gd name="connsiteY2" fmla="*/ 0 h 846901"/>
                    <a:gd name="connsiteX3" fmla="*/ 2067618 w 2067618"/>
                    <a:gd name="connsiteY3" fmla="*/ 132939 h 846901"/>
                    <a:gd name="connsiteX4" fmla="*/ 1699368 w 2067618"/>
                    <a:gd name="connsiteY4" fmla="*/ 846901 h 846901"/>
                    <a:gd name="connsiteX5" fmla="*/ 1547157 w 2067618"/>
                    <a:gd name="connsiteY5" fmla="*/ 497629 h 846901"/>
                    <a:gd name="connsiteX6" fmla="*/ 0 w 2067618"/>
                    <a:gd name="connsiteY6" fmla="*/ 622701 h 846901"/>
                    <a:gd name="connsiteX0" fmla="*/ 0 w 2067618"/>
                    <a:gd name="connsiteY0" fmla="*/ 622701 h 846901"/>
                    <a:gd name="connsiteX1" fmla="*/ 1412418 w 2067618"/>
                    <a:gd name="connsiteY1" fmla="*/ 271348 h 846901"/>
                    <a:gd name="connsiteX2" fmla="*/ 1244189 w 2067618"/>
                    <a:gd name="connsiteY2" fmla="*/ 0 h 846901"/>
                    <a:gd name="connsiteX3" fmla="*/ 2067618 w 2067618"/>
                    <a:gd name="connsiteY3" fmla="*/ 132939 h 846901"/>
                    <a:gd name="connsiteX4" fmla="*/ 1699368 w 2067618"/>
                    <a:gd name="connsiteY4" fmla="*/ 846901 h 846901"/>
                    <a:gd name="connsiteX5" fmla="*/ 1547157 w 2067618"/>
                    <a:gd name="connsiteY5" fmla="*/ 497629 h 846901"/>
                    <a:gd name="connsiteX6" fmla="*/ 0 w 2067618"/>
                    <a:gd name="connsiteY6" fmla="*/ 622701 h 846901"/>
                    <a:gd name="connsiteX0" fmla="*/ 0 w 2067618"/>
                    <a:gd name="connsiteY0" fmla="*/ 622701 h 846901"/>
                    <a:gd name="connsiteX1" fmla="*/ 1412418 w 2067618"/>
                    <a:gd name="connsiteY1" fmla="*/ 271348 h 846901"/>
                    <a:gd name="connsiteX2" fmla="*/ 1244189 w 2067618"/>
                    <a:gd name="connsiteY2" fmla="*/ 0 h 846901"/>
                    <a:gd name="connsiteX3" fmla="*/ 2067618 w 2067618"/>
                    <a:gd name="connsiteY3" fmla="*/ 132939 h 846901"/>
                    <a:gd name="connsiteX4" fmla="*/ 1699368 w 2067618"/>
                    <a:gd name="connsiteY4" fmla="*/ 846901 h 846901"/>
                    <a:gd name="connsiteX5" fmla="*/ 1547157 w 2067618"/>
                    <a:gd name="connsiteY5" fmla="*/ 497629 h 846901"/>
                    <a:gd name="connsiteX6" fmla="*/ 0 w 2067618"/>
                    <a:gd name="connsiteY6" fmla="*/ 622701 h 846901"/>
                    <a:gd name="connsiteX0" fmla="*/ 0 w 2067618"/>
                    <a:gd name="connsiteY0" fmla="*/ 586665 h 810865"/>
                    <a:gd name="connsiteX1" fmla="*/ 1412418 w 2067618"/>
                    <a:gd name="connsiteY1" fmla="*/ 235312 h 810865"/>
                    <a:gd name="connsiteX2" fmla="*/ 861241 w 2067618"/>
                    <a:gd name="connsiteY2" fmla="*/ 0 h 810865"/>
                    <a:gd name="connsiteX3" fmla="*/ 2067618 w 2067618"/>
                    <a:gd name="connsiteY3" fmla="*/ 96903 h 810865"/>
                    <a:gd name="connsiteX4" fmla="*/ 1699368 w 2067618"/>
                    <a:gd name="connsiteY4" fmla="*/ 810865 h 810865"/>
                    <a:gd name="connsiteX5" fmla="*/ 1547157 w 2067618"/>
                    <a:gd name="connsiteY5" fmla="*/ 461593 h 810865"/>
                    <a:gd name="connsiteX6" fmla="*/ 0 w 2067618"/>
                    <a:gd name="connsiteY6" fmla="*/ 586665 h 810865"/>
                    <a:gd name="connsiteX0" fmla="*/ 0 w 2067618"/>
                    <a:gd name="connsiteY0" fmla="*/ 586665 h 810865"/>
                    <a:gd name="connsiteX1" fmla="*/ 1139377 w 2067618"/>
                    <a:gd name="connsiteY1" fmla="*/ 356529 h 810865"/>
                    <a:gd name="connsiteX2" fmla="*/ 861241 w 2067618"/>
                    <a:gd name="connsiteY2" fmla="*/ 0 h 810865"/>
                    <a:gd name="connsiteX3" fmla="*/ 2067618 w 2067618"/>
                    <a:gd name="connsiteY3" fmla="*/ 96903 h 810865"/>
                    <a:gd name="connsiteX4" fmla="*/ 1699368 w 2067618"/>
                    <a:gd name="connsiteY4" fmla="*/ 810865 h 810865"/>
                    <a:gd name="connsiteX5" fmla="*/ 1547157 w 2067618"/>
                    <a:gd name="connsiteY5" fmla="*/ 461593 h 810865"/>
                    <a:gd name="connsiteX6" fmla="*/ 0 w 2067618"/>
                    <a:gd name="connsiteY6" fmla="*/ 586665 h 810865"/>
                    <a:gd name="connsiteX0" fmla="*/ 0 w 2067618"/>
                    <a:gd name="connsiteY0" fmla="*/ 586665 h 810865"/>
                    <a:gd name="connsiteX1" fmla="*/ 1139377 w 2067618"/>
                    <a:gd name="connsiteY1" fmla="*/ 356529 h 810865"/>
                    <a:gd name="connsiteX2" fmla="*/ 861241 w 2067618"/>
                    <a:gd name="connsiteY2" fmla="*/ 0 h 810865"/>
                    <a:gd name="connsiteX3" fmla="*/ 2067618 w 2067618"/>
                    <a:gd name="connsiteY3" fmla="*/ 96903 h 810865"/>
                    <a:gd name="connsiteX4" fmla="*/ 1699368 w 2067618"/>
                    <a:gd name="connsiteY4" fmla="*/ 810865 h 810865"/>
                    <a:gd name="connsiteX5" fmla="*/ 1343280 w 2067618"/>
                    <a:gd name="connsiteY5" fmla="*/ 550829 h 810865"/>
                    <a:gd name="connsiteX6" fmla="*/ 0 w 2067618"/>
                    <a:gd name="connsiteY6" fmla="*/ 586665 h 810865"/>
                    <a:gd name="connsiteX0" fmla="*/ 0 w 2067618"/>
                    <a:gd name="connsiteY0" fmla="*/ 586665 h 919733"/>
                    <a:gd name="connsiteX1" fmla="*/ 1139377 w 2067618"/>
                    <a:gd name="connsiteY1" fmla="*/ 356529 h 919733"/>
                    <a:gd name="connsiteX2" fmla="*/ 861241 w 2067618"/>
                    <a:gd name="connsiteY2" fmla="*/ 0 h 919733"/>
                    <a:gd name="connsiteX3" fmla="*/ 2067618 w 2067618"/>
                    <a:gd name="connsiteY3" fmla="*/ 96903 h 919733"/>
                    <a:gd name="connsiteX4" fmla="*/ 1580125 w 2067618"/>
                    <a:gd name="connsiteY4" fmla="*/ 919733 h 919733"/>
                    <a:gd name="connsiteX5" fmla="*/ 1343280 w 2067618"/>
                    <a:gd name="connsiteY5" fmla="*/ 550829 h 919733"/>
                    <a:gd name="connsiteX6" fmla="*/ 0 w 2067618"/>
                    <a:gd name="connsiteY6" fmla="*/ 586665 h 919733"/>
                    <a:gd name="connsiteX0" fmla="*/ 0 w 2067618"/>
                    <a:gd name="connsiteY0" fmla="*/ 586665 h 911984"/>
                    <a:gd name="connsiteX1" fmla="*/ 1139377 w 2067618"/>
                    <a:gd name="connsiteY1" fmla="*/ 356529 h 911984"/>
                    <a:gd name="connsiteX2" fmla="*/ 861241 w 2067618"/>
                    <a:gd name="connsiteY2" fmla="*/ 0 h 911984"/>
                    <a:gd name="connsiteX3" fmla="*/ 2067618 w 2067618"/>
                    <a:gd name="connsiteY3" fmla="*/ 96903 h 911984"/>
                    <a:gd name="connsiteX4" fmla="*/ 1549678 w 2067618"/>
                    <a:gd name="connsiteY4" fmla="*/ 911984 h 911984"/>
                    <a:gd name="connsiteX5" fmla="*/ 1343280 w 2067618"/>
                    <a:gd name="connsiteY5" fmla="*/ 550829 h 911984"/>
                    <a:gd name="connsiteX6" fmla="*/ 0 w 2067618"/>
                    <a:gd name="connsiteY6" fmla="*/ 586665 h 911984"/>
                    <a:gd name="connsiteX0" fmla="*/ 0 w 1897309"/>
                    <a:gd name="connsiteY0" fmla="*/ 586665 h 911984"/>
                    <a:gd name="connsiteX1" fmla="*/ 1139377 w 1897309"/>
                    <a:gd name="connsiteY1" fmla="*/ 356529 h 911984"/>
                    <a:gd name="connsiteX2" fmla="*/ 861241 w 1897309"/>
                    <a:gd name="connsiteY2" fmla="*/ 0 h 911984"/>
                    <a:gd name="connsiteX3" fmla="*/ 1897309 w 1897309"/>
                    <a:gd name="connsiteY3" fmla="*/ 91702 h 911984"/>
                    <a:gd name="connsiteX4" fmla="*/ 1549678 w 1897309"/>
                    <a:gd name="connsiteY4" fmla="*/ 911984 h 911984"/>
                    <a:gd name="connsiteX5" fmla="*/ 1343280 w 1897309"/>
                    <a:gd name="connsiteY5" fmla="*/ 550829 h 911984"/>
                    <a:gd name="connsiteX6" fmla="*/ 0 w 1897309"/>
                    <a:gd name="connsiteY6" fmla="*/ 586665 h 911984"/>
                    <a:gd name="connsiteX0" fmla="*/ 0 w 1897309"/>
                    <a:gd name="connsiteY0" fmla="*/ 586665 h 773657"/>
                    <a:gd name="connsiteX1" fmla="*/ 1139377 w 1897309"/>
                    <a:gd name="connsiteY1" fmla="*/ 356529 h 773657"/>
                    <a:gd name="connsiteX2" fmla="*/ 861241 w 1897309"/>
                    <a:gd name="connsiteY2" fmla="*/ 0 h 773657"/>
                    <a:gd name="connsiteX3" fmla="*/ 1897309 w 1897309"/>
                    <a:gd name="connsiteY3" fmla="*/ 91702 h 773657"/>
                    <a:gd name="connsiteX4" fmla="*/ 1485715 w 1897309"/>
                    <a:gd name="connsiteY4" fmla="*/ 773657 h 773657"/>
                    <a:gd name="connsiteX5" fmla="*/ 1343280 w 1897309"/>
                    <a:gd name="connsiteY5" fmla="*/ 550829 h 773657"/>
                    <a:gd name="connsiteX6" fmla="*/ 0 w 1897309"/>
                    <a:gd name="connsiteY6" fmla="*/ 586665 h 773657"/>
                    <a:gd name="connsiteX0" fmla="*/ 0 w 1897309"/>
                    <a:gd name="connsiteY0" fmla="*/ 502004 h 688996"/>
                    <a:gd name="connsiteX1" fmla="*/ 1139377 w 1897309"/>
                    <a:gd name="connsiteY1" fmla="*/ 271868 h 688996"/>
                    <a:gd name="connsiteX2" fmla="*/ 954118 w 1897309"/>
                    <a:gd name="connsiteY2" fmla="*/ 0 h 688996"/>
                    <a:gd name="connsiteX3" fmla="*/ 1897309 w 1897309"/>
                    <a:gd name="connsiteY3" fmla="*/ 7041 h 688996"/>
                    <a:gd name="connsiteX4" fmla="*/ 1485715 w 1897309"/>
                    <a:gd name="connsiteY4" fmla="*/ 688996 h 688996"/>
                    <a:gd name="connsiteX5" fmla="*/ 1343280 w 1897309"/>
                    <a:gd name="connsiteY5" fmla="*/ 466168 h 688996"/>
                    <a:gd name="connsiteX6" fmla="*/ 0 w 1897309"/>
                    <a:gd name="connsiteY6" fmla="*/ 502004 h 688996"/>
                    <a:gd name="connsiteX0" fmla="*/ 0 w 1897309"/>
                    <a:gd name="connsiteY0" fmla="*/ 502004 h 688996"/>
                    <a:gd name="connsiteX1" fmla="*/ 1206981 w 1897309"/>
                    <a:gd name="connsiteY1" fmla="*/ 290981 h 688996"/>
                    <a:gd name="connsiteX2" fmla="*/ 954118 w 1897309"/>
                    <a:gd name="connsiteY2" fmla="*/ 0 h 688996"/>
                    <a:gd name="connsiteX3" fmla="*/ 1897309 w 1897309"/>
                    <a:gd name="connsiteY3" fmla="*/ 7041 h 688996"/>
                    <a:gd name="connsiteX4" fmla="*/ 1485715 w 1897309"/>
                    <a:gd name="connsiteY4" fmla="*/ 688996 h 688996"/>
                    <a:gd name="connsiteX5" fmla="*/ 1343280 w 1897309"/>
                    <a:gd name="connsiteY5" fmla="*/ 466168 h 688996"/>
                    <a:gd name="connsiteX6" fmla="*/ 0 w 1897309"/>
                    <a:gd name="connsiteY6" fmla="*/ 502004 h 688996"/>
                    <a:gd name="connsiteX0" fmla="*/ 0 w 1897309"/>
                    <a:gd name="connsiteY0" fmla="*/ 502004 h 688996"/>
                    <a:gd name="connsiteX1" fmla="*/ 1147126 w 1897309"/>
                    <a:gd name="connsiteY1" fmla="*/ 241422 h 688996"/>
                    <a:gd name="connsiteX2" fmla="*/ 954118 w 1897309"/>
                    <a:gd name="connsiteY2" fmla="*/ 0 h 688996"/>
                    <a:gd name="connsiteX3" fmla="*/ 1897309 w 1897309"/>
                    <a:gd name="connsiteY3" fmla="*/ 7041 h 688996"/>
                    <a:gd name="connsiteX4" fmla="*/ 1485715 w 1897309"/>
                    <a:gd name="connsiteY4" fmla="*/ 688996 h 688996"/>
                    <a:gd name="connsiteX5" fmla="*/ 1343280 w 1897309"/>
                    <a:gd name="connsiteY5" fmla="*/ 466168 h 688996"/>
                    <a:gd name="connsiteX6" fmla="*/ 0 w 1897309"/>
                    <a:gd name="connsiteY6" fmla="*/ 502004 h 688996"/>
                    <a:gd name="connsiteX0" fmla="*/ 0 w 1897309"/>
                    <a:gd name="connsiteY0" fmla="*/ 502004 h 688996"/>
                    <a:gd name="connsiteX1" fmla="*/ 1147126 w 1897309"/>
                    <a:gd name="connsiteY1" fmla="*/ 241422 h 688996"/>
                    <a:gd name="connsiteX2" fmla="*/ 954118 w 1897309"/>
                    <a:gd name="connsiteY2" fmla="*/ 0 h 688996"/>
                    <a:gd name="connsiteX3" fmla="*/ 1897309 w 1897309"/>
                    <a:gd name="connsiteY3" fmla="*/ 7041 h 688996"/>
                    <a:gd name="connsiteX4" fmla="*/ 1485715 w 1897309"/>
                    <a:gd name="connsiteY4" fmla="*/ 688996 h 688996"/>
                    <a:gd name="connsiteX5" fmla="*/ 1333997 w 1897309"/>
                    <a:gd name="connsiteY5" fmla="*/ 435200 h 688996"/>
                    <a:gd name="connsiteX6" fmla="*/ 0 w 1897309"/>
                    <a:gd name="connsiteY6" fmla="*/ 502004 h 688996"/>
                    <a:gd name="connsiteX0" fmla="*/ 0 w 1897309"/>
                    <a:gd name="connsiteY0" fmla="*/ 502004 h 764868"/>
                    <a:gd name="connsiteX1" fmla="*/ 1147126 w 1897309"/>
                    <a:gd name="connsiteY1" fmla="*/ 241422 h 764868"/>
                    <a:gd name="connsiteX2" fmla="*/ 954118 w 1897309"/>
                    <a:gd name="connsiteY2" fmla="*/ 0 h 764868"/>
                    <a:gd name="connsiteX3" fmla="*/ 1897309 w 1897309"/>
                    <a:gd name="connsiteY3" fmla="*/ 7041 h 764868"/>
                    <a:gd name="connsiteX4" fmla="*/ 1514082 w 1897309"/>
                    <a:gd name="connsiteY4" fmla="*/ 764868 h 764868"/>
                    <a:gd name="connsiteX5" fmla="*/ 1333997 w 1897309"/>
                    <a:gd name="connsiteY5" fmla="*/ 435200 h 764868"/>
                    <a:gd name="connsiteX6" fmla="*/ 0 w 1897309"/>
                    <a:gd name="connsiteY6" fmla="*/ 502004 h 764868"/>
                    <a:gd name="connsiteX0" fmla="*/ 0 w 1769824"/>
                    <a:gd name="connsiteY0" fmla="*/ 502004 h 764868"/>
                    <a:gd name="connsiteX1" fmla="*/ 1147126 w 1769824"/>
                    <a:gd name="connsiteY1" fmla="*/ 241422 h 764868"/>
                    <a:gd name="connsiteX2" fmla="*/ 954118 w 1769824"/>
                    <a:gd name="connsiteY2" fmla="*/ 0 h 764868"/>
                    <a:gd name="connsiteX3" fmla="*/ 1769824 w 1769824"/>
                    <a:gd name="connsiteY3" fmla="*/ 50879 h 764868"/>
                    <a:gd name="connsiteX4" fmla="*/ 1514082 w 1769824"/>
                    <a:gd name="connsiteY4" fmla="*/ 764868 h 764868"/>
                    <a:gd name="connsiteX5" fmla="*/ 1333997 w 1769824"/>
                    <a:gd name="connsiteY5" fmla="*/ 435200 h 764868"/>
                    <a:gd name="connsiteX6" fmla="*/ 0 w 1769824"/>
                    <a:gd name="connsiteY6" fmla="*/ 502004 h 764868"/>
                    <a:gd name="connsiteX0" fmla="*/ 0 w 1769824"/>
                    <a:gd name="connsiteY0" fmla="*/ 502004 h 671445"/>
                    <a:gd name="connsiteX1" fmla="*/ 1147126 w 1769824"/>
                    <a:gd name="connsiteY1" fmla="*/ 241422 h 671445"/>
                    <a:gd name="connsiteX2" fmla="*/ 954118 w 1769824"/>
                    <a:gd name="connsiteY2" fmla="*/ 0 h 671445"/>
                    <a:gd name="connsiteX3" fmla="*/ 1769824 w 1769824"/>
                    <a:gd name="connsiteY3" fmla="*/ 50879 h 671445"/>
                    <a:gd name="connsiteX4" fmla="*/ 1469204 w 1769824"/>
                    <a:gd name="connsiteY4" fmla="*/ 671445 h 671445"/>
                    <a:gd name="connsiteX5" fmla="*/ 1333997 w 1769824"/>
                    <a:gd name="connsiteY5" fmla="*/ 435200 h 671445"/>
                    <a:gd name="connsiteX6" fmla="*/ 0 w 1769824"/>
                    <a:gd name="connsiteY6" fmla="*/ 502004 h 671445"/>
                    <a:gd name="connsiteX0" fmla="*/ 0 w 1774479"/>
                    <a:gd name="connsiteY0" fmla="*/ 502004 h 671445"/>
                    <a:gd name="connsiteX1" fmla="*/ 1147126 w 1774479"/>
                    <a:gd name="connsiteY1" fmla="*/ 241422 h 671445"/>
                    <a:gd name="connsiteX2" fmla="*/ 954118 w 1774479"/>
                    <a:gd name="connsiteY2" fmla="*/ 0 h 671445"/>
                    <a:gd name="connsiteX3" fmla="*/ 1774479 w 1774479"/>
                    <a:gd name="connsiteY3" fmla="*/ 10109 h 671445"/>
                    <a:gd name="connsiteX4" fmla="*/ 1469204 w 1774479"/>
                    <a:gd name="connsiteY4" fmla="*/ 671445 h 671445"/>
                    <a:gd name="connsiteX5" fmla="*/ 1333997 w 1774479"/>
                    <a:gd name="connsiteY5" fmla="*/ 435200 h 671445"/>
                    <a:gd name="connsiteX6" fmla="*/ 0 w 1774479"/>
                    <a:gd name="connsiteY6" fmla="*/ 502004 h 671445"/>
                    <a:gd name="connsiteX0" fmla="*/ 0 w 1774479"/>
                    <a:gd name="connsiteY0" fmla="*/ 491895 h 661336"/>
                    <a:gd name="connsiteX1" fmla="*/ 1147126 w 1774479"/>
                    <a:gd name="connsiteY1" fmla="*/ 231313 h 661336"/>
                    <a:gd name="connsiteX2" fmla="*/ 1011399 w 1774479"/>
                    <a:gd name="connsiteY2" fmla="*/ 12096 h 661336"/>
                    <a:gd name="connsiteX3" fmla="*/ 1774479 w 1774479"/>
                    <a:gd name="connsiteY3" fmla="*/ 0 h 661336"/>
                    <a:gd name="connsiteX4" fmla="*/ 1469204 w 1774479"/>
                    <a:gd name="connsiteY4" fmla="*/ 661336 h 661336"/>
                    <a:gd name="connsiteX5" fmla="*/ 1333997 w 1774479"/>
                    <a:gd name="connsiteY5" fmla="*/ 425091 h 661336"/>
                    <a:gd name="connsiteX6" fmla="*/ 0 w 1774479"/>
                    <a:gd name="connsiteY6" fmla="*/ 491895 h 661336"/>
                    <a:gd name="connsiteX0" fmla="*/ 0 w 1774479"/>
                    <a:gd name="connsiteY0" fmla="*/ 491895 h 643996"/>
                    <a:gd name="connsiteX1" fmla="*/ 1147126 w 1774479"/>
                    <a:gd name="connsiteY1" fmla="*/ 231313 h 643996"/>
                    <a:gd name="connsiteX2" fmla="*/ 1011399 w 1774479"/>
                    <a:gd name="connsiteY2" fmla="*/ 12096 h 643996"/>
                    <a:gd name="connsiteX3" fmla="*/ 1774479 w 1774479"/>
                    <a:gd name="connsiteY3" fmla="*/ 0 h 643996"/>
                    <a:gd name="connsiteX4" fmla="*/ 1453213 w 1774479"/>
                    <a:gd name="connsiteY4" fmla="*/ 626754 h 643996"/>
                    <a:gd name="connsiteX5" fmla="*/ 1333997 w 1774479"/>
                    <a:gd name="connsiteY5" fmla="*/ 425091 h 643996"/>
                    <a:gd name="connsiteX6" fmla="*/ 0 w 1774479"/>
                    <a:gd name="connsiteY6" fmla="*/ 491895 h 643996"/>
                    <a:gd name="connsiteX0" fmla="*/ 0 w 1774479"/>
                    <a:gd name="connsiteY0" fmla="*/ 491895 h 666479"/>
                    <a:gd name="connsiteX1" fmla="*/ 1147126 w 1774479"/>
                    <a:gd name="connsiteY1" fmla="*/ 231313 h 666479"/>
                    <a:gd name="connsiteX2" fmla="*/ 1011399 w 1774479"/>
                    <a:gd name="connsiteY2" fmla="*/ 12096 h 666479"/>
                    <a:gd name="connsiteX3" fmla="*/ 1774479 w 1774479"/>
                    <a:gd name="connsiteY3" fmla="*/ 0 h 666479"/>
                    <a:gd name="connsiteX4" fmla="*/ 1453213 w 1774479"/>
                    <a:gd name="connsiteY4" fmla="*/ 626754 h 666479"/>
                    <a:gd name="connsiteX5" fmla="*/ 1198764 w 1774479"/>
                    <a:gd name="connsiteY5" fmla="*/ 499376 h 666479"/>
                    <a:gd name="connsiteX6" fmla="*/ 0 w 1774479"/>
                    <a:gd name="connsiteY6" fmla="*/ 491895 h 666479"/>
                    <a:gd name="connsiteX0" fmla="*/ 0 w 1774479"/>
                    <a:gd name="connsiteY0" fmla="*/ 491895 h 666479"/>
                    <a:gd name="connsiteX1" fmla="*/ 1052662 w 1774479"/>
                    <a:gd name="connsiteY1" fmla="*/ 310253 h 666479"/>
                    <a:gd name="connsiteX2" fmla="*/ 1011399 w 1774479"/>
                    <a:gd name="connsiteY2" fmla="*/ 12096 h 666479"/>
                    <a:gd name="connsiteX3" fmla="*/ 1774479 w 1774479"/>
                    <a:gd name="connsiteY3" fmla="*/ 0 h 666479"/>
                    <a:gd name="connsiteX4" fmla="*/ 1453213 w 1774479"/>
                    <a:gd name="connsiteY4" fmla="*/ 626754 h 666479"/>
                    <a:gd name="connsiteX5" fmla="*/ 1198764 w 1774479"/>
                    <a:gd name="connsiteY5" fmla="*/ 499376 h 666479"/>
                    <a:gd name="connsiteX6" fmla="*/ 0 w 1774479"/>
                    <a:gd name="connsiteY6" fmla="*/ 491895 h 666479"/>
                    <a:gd name="connsiteX0" fmla="*/ 0 w 1774479"/>
                    <a:gd name="connsiteY0" fmla="*/ 513914 h 688498"/>
                    <a:gd name="connsiteX1" fmla="*/ 1052662 w 1774479"/>
                    <a:gd name="connsiteY1" fmla="*/ 332272 h 688498"/>
                    <a:gd name="connsiteX2" fmla="*/ 787423 w 1774479"/>
                    <a:gd name="connsiteY2" fmla="*/ 0 h 688498"/>
                    <a:gd name="connsiteX3" fmla="*/ 1774479 w 1774479"/>
                    <a:gd name="connsiteY3" fmla="*/ 22019 h 688498"/>
                    <a:gd name="connsiteX4" fmla="*/ 1453213 w 1774479"/>
                    <a:gd name="connsiteY4" fmla="*/ 648773 h 688498"/>
                    <a:gd name="connsiteX5" fmla="*/ 1198764 w 1774479"/>
                    <a:gd name="connsiteY5" fmla="*/ 521395 h 688498"/>
                    <a:gd name="connsiteX6" fmla="*/ 0 w 1774479"/>
                    <a:gd name="connsiteY6" fmla="*/ 513914 h 688498"/>
                    <a:gd name="connsiteX0" fmla="*/ 0 w 1774479"/>
                    <a:gd name="connsiteY0" fmla="*/ 513914 h 769523"/>
                    <a:gd name="connsiteX1" fmla="*/ 1052662 w 1774479"/>
                    <a:gd name="connsiteY1" fmla="*/ 332272 h 769523"/>
                    <a:gd name="connsiteX2" fmla="*/ 787423 w 1774479"/>
                    <a:gd name="connsiteY2" fmla="*/ 0 h 769523"/>
                    <a:gd name="connsiteX3" fmla="*/ 1774479 w 1774479"/>
                    <a:gd name="connsiteY3" fmla="*/ 22019 h 769523"/>
                    <a:gd name="connsiteX4" fmla="*/ 1388156 w 1774479"/>
                    <a:gd name="connsiteY4" fmla="*/ 769523 h 769523"/>
                    <a:gd name="connsiteX5" fmla="*/ 1198764 w 1774479"/>
                    <a:gd name="connsiteY5" fmla="*/ 521395 h 769523"/>
                    <a:gd name="connsiteX6" fmla="*/ 0 w 1774479"/>
                    <a:gd name="connsiteY6" fmla="*/ 513914 h 769523"/>
                    <a:gd name="connsiteX0" fmla="*/ 0 w 1633577"/>
                    <a:gd name="connsiteY0" fmla="*/ 513914 h 769523"/>
                    <a:gd name="connsiteX1" fmla="*/ 1052662 w 1633577"/>
                    <a:gd name="connsiteY1" fmla="*/ 332272 h 769523"/>
                    <a:gd name="connsiteX2" fmla="*/ 787423 w 1633577"/>
                    <a:gd name="connsiteY2" fmla="*/ 0 h 769523"/>
                    <a:gd name="connsiteX3" fmla="*/ 1633577 w 1633577"/>
                    <a:gd name="connsiteY3" fmla="*/ 58628 h 769523"/>
                    <a:gd name="connsiteX4" fmla="*/ 1388156 w 1633577"/>
                    <a:gd name="connsiteY4" fmla="*/ 769523 h 769523"/>
                    <a:gd name="connsiteX5" fmla="*/ 1198764 w 1633577"/>
                    <a:gd name="connsiteY5" fmla="*/ 521395 h 769523"/>
                    <a:gd name="connsiteX6" fmla="*/ 0 w 1633577"/>
                    <a:gd name="connsiteY6" fmla="*/ 513914 h 769523"/>
                    <a:gd name="connsiteX0" fmla="*/ 0 w 1633577"/>
                    <a:gd name="connsiteY0" fmla="*/ 455286 h 710895"/>
                    <a:gd name="connsiteX1" fmla="*/ 1052662 w 1633577"/>
                    <a:gd name="connsiteY1" fmla="*/ 273644 h 710895"/>
                    <a:gd name="connsiteX2" fmla="*/ 862748 w 1633577"/>
                    <a:gd name="connsiteY2" fmla="*/ 42544 h 710895"/>
                    <a:gd name="connsiteX3" fmla="*/ 1633577 w 1633577"/>
                    <a:gd name="connsiteY3" fmla="*/ 0 h 710895"/>
                    <a:gd name="connsiteX4" fmla="*/ 1388156 w 1633577"/>
                    <a:gd name="connsiteY4" fmla="*/ 710895 h 710895"/>
                    <a:gd name="connsiteX5" fmla="*/ 1198764 w 1633577"/>
                    <a:gd name="connsiteY5" fmla="*/ 462767 h 710895"/>
                    <a:gd name="connsiteX6" fmla="*/ 0 w 1633577"/>
                    <a:gd name="connsiteY6" fmla="*/ 455286 h 710895"/>
                    <a:gd name="connsiteX0" fmla="*/ 0 w 1633577"/>
                    <a:gd name="connsiteY0" fmla="*/ 455286 h 646385"/>
                    <a:gd name="connsiteX1" fmla="*/ 1052662 w 1633577"/>
                    <a:gd name="connsiteY1" fmla="*/ 273644 h 646385"/>
                    <a:gd name="connsiteX2" fmla="*/ 862748 w 1633577"/>
                    <a:gd name="connsiteY2" fmla="*/ 42544 h 646385"/>
                    <a:gd name="connsiteX3" fmla="*/ 1633577 w 1633577"/>
                    <a:gd name="connsiteY3" fmla="*/ 0 h 646385"/>
                    <a:gd name="connsiteX4" fmla="*/ 1396945 w 1633577"/>
                    <a:gd name="connsiteY4" fmla="*/ 646385 h 646385"/>
                    <a:gd name="connsiteX5" fmla="*/ 1198764 w 1633577"/>
                    <a:gd name="connsiteY5" fmla="*/ 462767 h 646385"/>
                    <a:gd name="connsiteX6" fmla="*/ 0 w 1633577"/>
                    <a:gd name="connsiteY6" fmla="*/ 455286 h 646385"/>
                    <a:gd name="connsiteX0" fmla="*/ 0 w 1633577"/>
                    <a:gd name="connsiteY0" fmla="*/ 455286 h 670124"/>
                    <a:gd name="connsiteX1" fmla="*/ 1052662 w 1633577"/>
                    <a:gd name="connsiteY1" fmla="*/ 273644 h 670124"/>
                    <a:gd name="connsiteX2" fmla="*/ 862748 w 1633577"/>
                    <a:gd name="connsiteY2" fmla="*/ 42544 h 670124"/>
                    <a:gd name="connsiteX3" fmla="*/ 1633577 w 1633577"/>
                    <a:gd name="connsiteY3" fmla="*/ 0 h 670124"/>
                    <a:gd name="connsiteX4" fmla="*/ 1392810 w 1633577"/>
                    <a:gd name="connsiteY4" fmla="*/ 670124 h 670124"/>
                    <a:gd name="connsiteX5" fmla="*/ 1198764 w 1633577"/>
                    <a:gd name="connsiteY5" fmla="*/ 462767 h 670124"/>
                    <a:gd name="connsiteX6" fmla="*/ 0 w 1633577"/>
                    <a:gd name="connsiteY6" fmla="*/ 455286 h 670124"/>
                    <a:gd name="connsiteX0" fmla="*/ 0 w 1633577"/>
                    <a:gd name="connsiteY0" fmla="*/ 455286 h 670124"/>
                    <a:gd name="connsiteX1" fmla="*/ 1052662 w 1633577"/>
                    <a:gd name="connsiteY1" fmla="*/ 273644 h 670124"/>
                    <a:gd name="connsiteX2" fmla="*/ 862748 w 1633577"/>
                    <a:gd name="connsiteY2" fmla="*/ 42544 h 670124"/>
                    <a:gd name="connsiteX3" fmla="*/ 1633577 w 1633577"/>
                    <a:gd name="connsiteY3" fmla="*/ 0 h 670124"/>
                    <a:gd name="connsiteX4" fmla="*/ 1392810 w 1633577"/>
                    <a:gd name="connsiteY4" fmla="*/ 670124 h 670124"/>
                    <a:gd name="connsiteX5" fmla="*/ 1284412 w 1633577"/>
                    <a:gd name="connsiteY5" fmla="*/ 560846 h 670124"/>
                    <a:gd name="connsiteX6" fmla="*/ 0 w 1633577"/>
                    <a:gd name="connsiteY6" fmla="*/ 455286 h 670124"/>
                    <a:gd name="connsiteX0" fmla="*/ 0 w 1633577"/>
                    <a:gd name="connsiteY0" fmla="*/ 455286 h 670124"/>
                    <a:gd name="connsiteX1" fmla="*/ 976815 w 1633577"/>
                    <a:gd name="connsiteY1" fmla="*/ 189503 h 670124"/>
                    <a:gd name="connsiteX2" fmla="*/ 862748 w 1633577"/>
                    <a:gd name="connsiteY2" fmla="*/ 42544 h 670124"/>
                    <a:gd name="connsiteX3" fmla="*/ 1633577 w 1633577"/>
                    <a:gd name="connsiteY3" fmla="*/ 0 h 670124"/>
                    <a:gd name="connsiteX4" fmla="*/ 1392810 w 1633577"/>
                    <a:gd name="connsiteY4" fmla="*/ 670124 h 670124"/>
                    <a:gd name="connsiteX5" fmla="*/ 1284412 w 1633577"/>
                    <a:gd name="connsiteY5" fmla="*/ 560846 h 670124"/>
                    <a:gd name="connsiteX6" fmla="*/ 0 w 1633577"/>
                    <a:gd name="connsiteY6" fmla="*/ 455286 h 670124"/>
                    <a:gd name="connsiteX0" fmla="*/ 0 w 1633577"/>
                    <a:gd name="connsiteY0" fmla="*/ 455286 h 670124"/>
                    <a:gd name="connsiteX1" fmla="*/ 976815 w 1633577"/>
                    <a:gd name="connsiteY1" fmla="*/ 189503 h 670124"/>
                    <a:gd name="connsiteX2" fmla="*/ 862748 w 1633577"/>
                    <a:gd name="connsiteY2" fmla="*/ 42544 h 670124"/>
                    <a:gd name="connsiteX3" fmla="*/ 1633577 w 1633577"/>
                    <a:gd name="connsiteY3" fmla="*/ 0 h 670124"/>
                    <a:gd name="connsiteX4" fmla="*/ 1392810 w 1633577"/>
                    <a:gd name="connsiteY4" fmla="*/ 670124 h 670124"/>
                    <a:gd name="connsiteX5" fmla="*/ 1201858 w 1633577"/>
                    <a:gd name="connsiteY5" fmla="*/ 473091 h 670124"/>
                    <a:gd name="connsiteX6" fmla="*/ 0 w 1633577"/>
                    <a:gd name="connsiteY6" fmla="*/ 455286 h 670124"/>
                    <a:gd name="connsiteX0" fmla="*/ 0 w 1633577"/>
                    <a:gd name="connsiteY0" fmla="*/ 455286 h 670124"/>
                    <a:gd name="connsiteX1" fmla="*/ 1029441 w 1633577"/>
                    <a:gd name="connsiteY1" fmla="*/ 252479 h 670124"/>
                    <a:gd name="connsiteX2" fmla="*/ 862748 w 1633577"/>
                    <a:gd name="connsiteY2" fmla="*/ 42544 h 670124"/>
                    <a:gd name="connsiteX3" fmla="*/ 1633577 w 1633577"/>
                    <a:gd name="connsiteY3" fmla="*/ 0 h 670124"/>
                    <a:gd name="connsiteX4" fmla="*/ 1392810 w 1633577"/>
                    <a:gd name="connsiteY4" fmla="*/ 670124 h 670124"/>
                    <a:gd name="connsiteX5" fmla="*/ 1201858 w 1633577"/>
                    <a:gd name="connsiteY5" fmla="*/ 473091 h 670124"/>
                    <a:gd name="connsiteX6" fmla="*/ 0 w 1633577"/>
                    <a:gd name="connsiteY6" fmla="*/ 455286 h 670124"/>
                    <a:gd name="connsiteX0" fmla="*/ 0 w 1633577"/>
                    <a:gd name="connsiteY0" fmla="*/ 455286 h 670124"/>
                    <a:gd name="connsiteX1" fmla="*/ 1029441 w 1633577"/>
                    <a:gd name="connsiteY1" fmla="*/ 252479 h 670124"/>
                    <a:gd name="connsiteX2" fmla="*/ 862748 w 1633577"/>
                    <a:gd name="connsiteY2" fmla="*/ 42544 h 670124"/>
                    <a:gd name="connsiteX3" fmla="*/ 1633577 w 1633577"/>
                    <a:gd name="connsiteY3" fmla="*/ 0 h 670124"/>
                    <a:gd name="connsiteX4" fmla="*/ 1392810 w 1633577"/>
                    <a:gd name="connsiteY4" fmla="*/ 670124 h 670124"/>
                    <a:gd name="connsiteX5" fmla="*/ 1201858 w 1633577"/>
                    <a:gd name="connsiteY5" fmla="*/ 473091 h 670124"/>
                    <a:gd name="connsiteX6" fmla="*/ 0 w 1633577"/>
                    <a:gd name="connsiteY6" fmla="*/ 455286 h 670124"/>
                    <a:gd name="connsiteX0" fmla="*/ 0 w 1633577"/>
                    <a:gd name="connsiteY0" fmla="*/ 455286 h 670124"/>
                    <a:gd name="connsiteX1" fmla="*/ 992805 w 1633577"/>
                    <a:gd name="connsiteY1" fmla="*/ 224086 h 670124"/>
                    <a:gd name="connsiteX2" fmla="*/ 862748 w 1633577"/>
                    <a:gd name="connsiteY2" fmla="*/ 42544 h 670124"/>
                    <a:gd name="connsiteX3" fmla="*/ 1633577 w 1633577"/>
                    <a:gd name="connsiteY3" fmla="*/ 0 h 670124"/>
                    <a:gd name="connsiteX4" fmla="*/ 1392810 w 1633577"/>
                    <a:gd name="connsiteY4" fmla="*/ 670124 h 670124"/>
                    <a:gd name="connsiteX5" fmla="*/ 1201858 w 1633577"/>
                    <a:gd name="connsiteY5" fmla="*/ 473091 h 670124"/>
                    <a:gd name="connsiteX6" fmla="*/ 0 w 1633577"/>
                    <a:gd name="connsiteY6" fmla="*/ 455286 h 670124"/>
                    <a:gd name="connsiteX0" fmla="*/ 0 w 1633577"/>
                    <a:gd name="connsiteY0" fmla="*/ 455286 h 670124"/>
                    <a:gd name="connsiteX1" fmla="*/ 992805 w 1633577"/>
                    <a:gd name="connsiteY1" fmla="*/ 224086 h 670124"/>
                    <a:gd name="connsiteX2" fmla="*/ 788957 w 1633577"/>
                    <a:gd name="connsiteY2" fmla="*/ 2787 h 670124"/>
                    <a:gd name="connsiteX3" fmla="*/ 1633577 w 1633577"/>
                    <a:gd name="connsiteY3" fmla="*/ 0 h 670124"/>
                    <a:gd name="connsiteX4" fmla="*/ 1392810 w 1633577"/>
                    <a:gd name="connsiteY4" fmla="*/ 670124 h 670124"/>
                    <a:gd name="connsiteX5" fmla="*/ 1201858 w 1633577"/>
                    <a:gd name="connsiteY5" fmla="*/ 473091 h 670124"/>
                    <a:gd name="connsiteX6" fmla="*/ 0 w 1633577"/>
                    <a:gd name="connsiteY6" fmla="*/ 455286 h 670124"/>
                    <a:gd name="connsiteX0" fmla="*/ 0 w 1633577"/>
                    <a:gd name="connsiteY0" fmla="*/ 455286 h 670124"/>
                    <a:gd name="connsiteX1" fmla="*/ 992805 w 1633577"/>
                    <a:gd name="connsiteY1" fmla="*/ 224086 h 670124"/>
                    <a:gd name="connsiteX2" fmla="*/ 815270 w 1633577"/>
                    <a:gd name="connsiteY2" fmla="*/ 34275 h 670124"/>
                    <a:gd name="connsiteX3" fmla="*/ 1633577 w 1633577"/>
                    <a:gd name="connsiteY3" fmla="*/ 0 h 670124"/>
                    <a:gd name="connsiteX4" fmla="*/ 1392810 w 1633577"/>
                    <a:gd name="connsiteY4" fmla="*/ 670124 h 670124"/>
                    <a:gd name="connsiteX5" fmla="*/ 1201858 w 1633577"/>
                    <a:gd name="connsiteY5" fmla="*/ 473091 h 670124"/>
                    <a:gd name="connsiteX6" fmla="*/ 0 w 1633577"/>
                    <a:gd name="connsiteY6" fmla="*/ 455286 h 670124"/>
                    <a:gd name="connsiteX0" fmla="*/ 0 w 1520549"/>
                    <a:gd name="connsiteY0" fmla="*/ 438282 h 653120"/>
                    <a:gd name="connsiteX1" fmla="*/ 992805 w 1520549"/>
                    <a:gd name="connsiteY1" fmla="*/ 207082 h 653120"/>
                    <a:gd name="connsiteX2" fmla="*/ 815270 w 1520549"/>
                    <a:gd name="connsiteY2" fmla="*/ 17271 h 653120"/>
                    <a:gd name="connsiteX3" fmla="*/ 1520549 w 1520549"/>
                    <a:gd name="connsiteY3" fmla="*/ 0 h 653120"/>
                    <a:gd name="connsiteX4" fmla="*/ 1392810 w 1520549"/>
                    <a:gd name="connsiteY4" fmla="*/ 653120 h 653120"/>
                    <a:gd name="connsiteX5" fmla="*/ 1201858 w 1520549"/>
                    <a:gd name="connsiteY5" fmla="*/ 456087 h 653120"/>
                    <a:gd name="connsiteX6" fmla="*/ 0 w 1520549"/>
                    <a:gd name="connsiteY6" fmla="*/ 438282 h 653120"/>
                    <a:gd name="connsiteX0" fmla="*/ 0 w 1526737"/>
                    <a:gd name="connsiteY0" fmla="*/ 417637 h 653120"/>
                    <a:gd name="connsiteX1" fmla="*/ 998993 w 1526737"/>
                    <a:gd name="connsiteY1" fmla="*/ 207082 h 653120"/>
                    <a:gd name="connsiteX2" fmla="*/ 821458 w 1526737"/>
                    <a:gd name="connsiteY2" fmla="*/ 17271 h 653120"/>
                    <a:gd name="connsiteX3" fmla="*/ 1526737 w 1526737"/>
                    <a:gd name="connsiteY3" fmla="*/ 0 h 653120"/>
                    <a:gd name="connsiteX4" fmla="*/ 1398998 w 1526737"/>
                    <a:gd name="connsiteY4" fmla="*/ 653120 h 653120"/>
                    <a:gd name="connsiteX5" fmla="*/ 1208046 w 1526737"/>
                    <a:gd name="connsiteY5" fmla="*/ 456087 h 653120"/>
                    <a:gd name="connsiteX6" fmla="*/ 6188 w 1526737"/>
                    <a:gd name="connsiteY6" fmla="*/ 438282 h 653120"/>
                    <a:gd name="connsiteX0" fmla="*/ 46527 w 1520611"/>
                    <a:gd name="connsiteY0" fmla="*/ 368105 h 653120"/>
                    <a:gd name="connsiteX1" fmla="*/ 992867 w 1520611"/>
                    <a:gd name="connsiteY1" fmla="*/ 207082 h 653120"/>
                    <a:gd name="connsiteX2" fmla="*/ 815332 w 1520611"/>
                    <a:gd name="connsiteY2" fmla="*/ 17271 h 653120"/>
                    <a:gd name="connsiteX3" fmla="*/ 1520611 w 1520611"/>
                    <a:gd name="connsiteY3" fmla="*/ 0 h 653120"/>
                    <a:gd name="connsiteX4" fmla="*/ 1392872 w 1520611"/>
                    <a:gd name="connsiteY4" fmla="*/ 653120 h 653120"/>
                    <a:gd name="connsiteX5" fmla="*/ 1201920 w 1520611"/>
                    <a:gd name="connsiteY5" fmla="*/ 456087 h 653120"/>
                    <a:gd name="connsiteX6" fmla="*/ 62 w 1520611"/>
                    <a:gd name="connsiteY6" fmla="*/ 438282 h 653120"/>
                    <a:gd name="connsiteX7" fmla="*/ 46527 w 1520611"/>
                    <a:gd name="connsiteY7" fmla="*/ 368105 h 653120"/>
                    <a:gd name="connsiteX0" fmla="*/ 0 w 1474084"/>
                    <a:gd name="connsiteY0" fmla="*/ 368105 h 766422"/>
                    <a:gd name="connsiteX1" fmla="*/ 946340 w 1474084"/>
                    <a:gd name="connsiteY1" fmla="*/ 207082 h 766422"/>
                    <a:gd name="connsiteX2" fmla="*/ 768805 w 1474084"/>
                    <a:gd name="connsiteY2" fmla="*/ 17271 h 766422"/>
                    <a:gd name="connsiteX3" fmla="*/ 1474084 w 1474084"/>
                    <a:gd name="connsiteY3" fmla="*/ 0 h 766422"/>
                    <a:gd name="connsiteX4" fmla="*/ 1346345 w 1474084"/>
                    <a:gd name="connsiteY4" fmla="*/ 653120 h 766422"/>
                    <a:gd name="connsiteX5" fmla="*/ 1155393 w 1474084"/>
                    <a:gd name="connsiteY5" fmla="*/ 456087 h 766422"/>
                    <a:gd name="connsiteX6" fmla="*/ 104186 w 1474084"/>
                    <a:gd name="connsiteY6" fmla="*/ 640626 h 766422"/>
                    <a:gd name="connsiteX7" fmla="*/ 0 w 1474084"/>
                    <a:gd name="connsiteY7" fmla="*/ 368105 h 766422"/>
                    <a:gd name="connsiteX0" fmla="*/ 0 w 1372965"/>
                    <a:gd name="connsiteY0" fmla="*/ 517796 h 766422"/>
                    <a:gd name="connsiteX1" fmla="*/ 845221 w 1372965"/>
                    <a:gd name="connsiteY1" fmla="*/ 207082 h 766422"/>
                    <a:gd name="connsiteX2" fmla="*/ 667686 w 1372965"/>
                    <a:gd name="connsiteY2" fmla="*/ 17271 h 766422"/>
                    <a:gd name="connsiteX3" fmla="*/ 1372965 w 1372965"/>
                    <a:gd name="connsiteY3" fmla="*/ 0 h 766422"/>
                    <a:gd name="connsiteX4" fmla="*/ 1245226 w 1372965"/>
                    <a:gd name="connsiteY4" fmla="*/ 653120 h 766422"/>
                    <a:gd name="connsiteX5" fmla="*/ 1054274 w 1372965"/>
                    <a:gd name="connsiteY5" fmla="*/ 456087 h 766422"/>
                    <a:gd name="connsiteX6" fmla="*/ 3067 w 1372965"/>
                    <a:gd name="connsiteY6" fmla="*/ 640626 h 766422"/>
                    <a:gd name="connsiteX7" fmla="*/ 0 w 1372965"/>
                    <a:gd name="connsiteY7" fmla="*/ 517796 h 766422"/>
                    <a:gd name="connsiteX0" fmla="*/ 77471 w 1450436"/>
                    <a:gd name="connsiteY0" fmla="*/ 517796 h 731671"/>
                    <a:gd name="connsiteX1" fmla="*/ 922692 w 1450436"/>
                    <a:gd name="connsiteY1" fmla="*/ 207082 h 731671"/>
                    <a:gd name="connsiteX2" fmla="*/ 745157 w 1450436"/>
                    <a:gd name="connsiteY2" fmla="*/ 17271 h 731671"/>
                    <a:gd name="connsiteX3" fmla="*/ 1450436 w 1450436"/>
                    <a:gd name="connsiteY3" fmla="*/ 0 h 731671"/>
                    <a:gd name="connsiteX4" fmla="*/ 1322697 w 1450436"/>
                    <a:gd name="connsiteY4" fmla="*/ 653120 h 731671"/>
                    <a:gd name="connsiteX5" fmla="*/ 1131745 w 1450436"/>
                    <a:gd name="connsiteY5" fmla="*/ 456087 h 731671"/>
                    <a:gd name="connsiteX6" fmla="*/ 38 w 1450436"/>
                    <a:gd name="connsiteY6" fmla="*/ 597255 h 731671"/>
                    <a:gd name="connsiteX7" fmla="*/ 77471 w 1450436"/>
                    <a:gd name="connsiteY7" fmla="*/ 517796 h 731671"/>
                    <a:gd name="connsiteX0" fmla="*/ 0 w 1372965"/>
                    <a:gd name="connsiteY0" fmla="*/ 517796 h 653120"/>
                    <a:gd name="connsiteX1" fmla="*/ 845221 w 1372965"/>
                    <a:gd name="connsiteY1" fmla="*/ 207082 h 653120"/>
                    <a:gd name="connsiteX2" fmla="*/ 667686 w 1372965"/>
                    <a:gd name="connsiteY2" fmla="*/ 17271 h 653120"/>
                    <a:gd name="connsiteX3" fmla="*/ 1372965 w 1372965"/>
                    <a:gd name="connsiteY3" fmla="*/ 0 h 653120"/>
                    <a:gd name="connsiteX4" fmla="*/ 1245226 w 1372965"/>
                    <a:gd name="connsiteY4" fmla="*/ 653120 h 653120"/>
                    <a:gd name="connsiteX5" fmla="*/ 1054274 w 1372965"/>
                    <a:gd name="connsiteY5" fmla="*/ 456087 h 653120"/>
                    <a:gd name="connsiteX6" fmla="*/ 0 w 1372965"/>
                    <a:gd name="connsiteY6" fmla="*/ 517796 h 653120"/>
                    <a:gd name="connsiteX0" fmla="*/ 0 w 1520055"/>
                    <a:gd name="connsiteY0" fmla="*/ 533760 h 653120"/>
                    <a:gd name="connsiteX1" fmla="*/ 992311 w 1520055"/>
                    <a:gd name="connsiteY1" fmla="*/ 207082 h 653120"/>
                    <a:gd name="connsiteX2" fmla="*/ 814776 w 1520055"/>
                    <a:gd name="connsiteY2" fmla="*/ 17271 h 653120"/>
                    <a:gd name="connsiteX3" fmla="*/ 1520055 w 1520055"/>
                    <a:gd name="connsiteY3" fmla="*/ 0 h 653120"/>
                    <a:gd name="connsiteX4" fmla="*/ 1392316 w 1520055"/>
                    <a:gd name="connsiteY4" fmla="*/ 653120 h 653120"/>
                    <a:gd name="connsiteX5" fmla="*/ 1201364 w 1520055"/>
                    <a:gd name="connsiteY5" fmla="*/ 456087 h 653120"/>
                    <a:gd name="connsiteX6" fmla="*/ 0 w 1520055"/>
                    <a:gd name="connsiteY6" fmla="*/ 533760 h 653120"/>
                    <a:gd name="connsiteX0" fmla="*/ 0 w 1520055"/>
                    <a:gd name="connsiteY0" fmla="*/ 533760 h 653120"/>
                    <a:gd name="connsiteX1" fmla="*/ 992311 w 1520055"/>
                    <a:gd name="connsiteY1" fmla="*/ 207082 h 653120"/>
                    <a:gd name="connsiteX2" fmla="*/ 814776 w 1520055"/>
                    <a:gd name="connsiteY2" fmla="*/ 17271 h 653120"/>
                    <a:gd name="connsiteX3" fmla="*/ 1520055 w 1520055"/>
                    <a:gd name="connsiteY3" fmla="*/ 0 h 653120"/>
                    <a:gd name="connsiteX4" fmla="*/ 1392316 w 1520055"/>
                    <a:gd name="connsiteY4" fmla="*/ 653120 h 653120"/>
                    <a:gd name="connsiteX5" fmla="*/ 1201364 w 1520055"/>
                    <a:gd name="connsiteY5" fmla="*/ 456087 h 653120"/>
                    <a:gd name="connsiteX6" fmla="*/ 0 w 1520055"/>
                    <a:gd name="connsiteY6" fmla="*/ 533760 h 653120"/>
                    <a:gd name="connsiteX0" fmla="*/ 0 w 1520055"/>
                    <a:gd name="connsiteY0" fmla="*/ 533760 h 653120"/>
                    <a:gd name="connsiteX1" fmla="*/ 992311 w 1520055"/>
                    <a:gd name="connsiteY1" fmla="*/ 207082 h 653120"/>
                    <a:gd name="connsiteX2" fmla="*/ 814776 w 1520055"/>
                    <a:gd name="connsiteY2" fmla="*/ 17271 h 653120"/>
                    <a:gd name="connsiteX3" fmla="*/ 1520055 w 1520055"/>
                    <a:gd name="connsiteY3" fmla="*/ 0 h 653120"/>
                    <a:gd name="connsiteX4" fmla="*/ 1392316 w 1520055"/>
                    <a:gd name="connsiteY4" fmla="*/ 653120 h 653120"/>
                    <a:gd name="connsiteX5" fmla="*/ 1201364 w 1520055"/>
                    <a:gd name="connsiteY5" fmla="*/ 456087 h 653120"/>
                    <a:gd name="connsiteX6" fmla="*/ 0 w 1520055"/>
                    <a:gd name="connsiteY6" fmla="*/ 533760 h 653120"/>
                    <a:gd name="connsiteX0" fmla="*/ 0 w 1520055"/>
                    <a:gd name="connsiteY0" fmla="*/ 533760 h 653120"/>
                    <a:gd name="connsiteX1" fmla="*/ 992311 w 1520055"/>
                    <a:gd name="connsiteY1" fmla="*/ 207082 h 653120"/>
                    <a:gd name="connsiteX2" fmla="*/ 814776 w 1520055"/>
                    <a:gd name="connsiteY2" fmla="*/ 17271 h 653120"/>
                    <a:gd name="connsiteX3" fmla="*/ 1520055 w 1520055"/>
                    <a:gd name="connsiteY3" fmla="*/ 0 h 653120"/>
                    <a:gd name="connsiteX4" fmla="*/ 1392316 w 1520055"/>
                    <a:gd name="connsiteY4" fmla="*/ 653120 h 653120"/>
                    <a:gd name="connsiteX5" fmla="*/ 1201364 w 1520055"/>
                    <a:gd name="connsiteY5" fmla="*/ 456087 h 653120"/>
                    <a:gd name="connsiteX6" fmla="*/ 0 w 1520055"/>
                    <a:gd name="connsiteY6" fmla="*/ 533760 h 653120"/>
                    <a:gd name="connsiteX0" fmla="*/ 0 w 1520055"/>
                    <a:gd name="connsiteY0" fmla="*/ 533760 h 658632"/>
                    <a:gd name="connsiteX1" fmla="*/ 992311 w 1520055"/>
                    <a:gd name="connsiteY1" fmla="*/ 207082 h 658632"/>
                    <a:gd name="connsiteX2" fmla="*/ 814776 w 1520055"/>
                    <a:gd name="connsiteY2" fmla="*/ 17271 h 658632"/>
                    <a:gd name="connsiteX3" fmla="*/ 1520055 w 1520055"/>
                    <a:gd name="connsiteY3" fmla="*/ 0 h 658632"/>
                    <a:gd name="connsiteX4" fmla="*/ 1392316 w 1520055"/>
                    <a:gd name="connsiteY4" fmla="*/ 653120 h 658632"/>
                    <a:gd name="connsiteX5" fmla="*/ 1201364 w 1520055"/>
                    <a:gd name="connsiteY5" fmla="*/ 456087 h 658632"/>
                    <a:gd name="connsiteX6" fmla="*/ 0 w 1520055"/>
                    <a:gd name="connsiteY6" fmla="*/ 533760 h 658632"/>
                    <a:gd name="connsiteX0" fmla="*/ 0 w 1520055"/>
                    <a:gd name="connsiteY0" fmla="*/ 533760 h 658632"/>
                    <a:gd name="connsiteX1" fmla="*/ 992311 w 1520055"/>
                    <a:gd name="connsiteY1" fmla="*/ 207082 h 658632"/>
                    <a:gd name="connsiteX2" fmla="*/ 814776 w 1520055"/>
                    <a:gd name="connsiteY2" fmla="*/ 17271 h 658632"/>
                    <a:gd name="connsiteX3" fmla="*/ 1520055 w 1520055"/>
                    <a:gd name="connsiteY3" fmla="*/ 0 h 658632"/>
                    <a:gd name="connsiteX4" fmla="*/ 1392316 w 1520055"/>
                    <a:gd name="connsiteY4" fmla="*/ 653120 h 658632"/>
                    <a:gd name="connsiteX5" fmla="*/ 1201364 w 1520055"/>
                    <a:gd name="connsiteY5" fmla="*/ 456087 h 658632"/>
                    <a:gd name="connsiteX6" fmla="*/ 0 w 1520055"/>
                    <a:gd name="connsiteY6" fmla="*/ 533760 h 658632"/>
                    <a:gd name="connsiteX0" fmla="*/ 0 w 1520055"/>
                    <a:gd name="connsiteY0" fmla="*/ 533760 h 653120"/>
                    <a:gd name="connsiteX1" fmla="*/ 992311 w 1520055"/>
                    <a:gd name="connsiteY1" fmla="*/ 207082 h 653120"/>
                    <a:gd name="connsiteX2" fmla="*/ 814776 w 1520055"/>
                    <a:gd name="connsiteY2" fmla="*/ 17271 h 653120"/>
                    <a:gd name="connsiteX3" fmla="*/ 1520055 w 1520055"/>
                    <a:gd name="connsiteY3" fmla="*/ 0 h 653120"/>
                    <a:gd name="connsiteX4" fmla="*/ 1392316 w 1520055"/>
                    <a:gd name="connsiteY4" fmla="*/ 653120 h 653120"/>
                    <a:gd name="connsiteX5" fmla="*/ 1201364 w 1520055"/>
                    <a:gd name="connsiteY5" fmla="*/ 456087 h 653120"/>
                    <a:gd name="connsiteX6" fmla="*/ 0 w 1520055"/>
                    <a:gd name="connsiteY6" fmla="*/ 533760 h 653120"/>
                    <a:gd name="connsiteX0" fmla="*/ 0 w 1520055"/>
                    <a:gd name="connsiteY0" fmla="*/ 533760 h 653120"/>
                    <a:gd name="connsiteX1" fmla="*/ 992311 w 1520055"/>
                    <a:gd name="connsiteY1" fmla="*/ 207082 h 653120"/>
                    <a:gd name="connsiteX2" fmla="*/ 814776 w 1520055"/>
                    <a:gd name="connsiteY2" fmla="*/ 17271 h 653120"/>
                    <a:gd name="connsiteX3" fmla="*/ 1520055 w 1520055"/>
                    <a:gd name="connsiteY3" fmla="*/ 0 h 653120"/>
                    <a:gd name="connsiteX4" fmla="*/ 1392316 w 1520055"/>
                    <a:gd name="connsiteY4" fmla="*/ 653120 h 653120"/>
                    <a:gd name="connsiteX5" fmla="*/ 1201364 w 1520055"/>
                    <a:gd name="connsiteY5" fmla="*/ 456087 h 653120"/>
                    <a:gd name="connsiteX6" fmla="*/ 0 w 1520055"/>
                    <a:gd name="connsiteY6" fmla="*/ 533760 h 653120"/>
                    <a:gd name="connsiteX0" fmla="*/ 0 w 1520055"/>
                    <a:gd name="connsiteY0" fmla="*/ 533760 h 653120"/>
                    <a:gd name="connsiteX1" fmla="*/ 992311 w 1520055"/>
                    <a:gd name="connsiteY1" fmla="*/ 207082 h 653120"/>
                    <a:gd name="connsiteX2" fmla="*/ 814776 w 1520055"/>
                    <a:gd name="connsiteY2" fmla="*/ 17271 h 653120"/>
                    <a:gd name="connsiteX3" fmla="*/ 1520055 w 1520055"/>
                    <a:gd name="connsiteY3" fmla="*/ 0 h 653120"/>
                    <a:gd name="connsiteX4" fmla="*/ 1392316 w 1520055"/>
                    <a:gd name="connsiteY4" fmla="*/ 653120 h 653120"/>
                    <a:gd name="connsiteX5" fmla="*/ 1201364 w 1520055"/>
                    <a:gd name="connsiteY5" fmla="*/ 456087 h 653120"/>
                    <a:gd name="connsiteX6" fmla="*/ 0 w 1520055"/>
                    <a:gd name="connsiteY6" fmla="*/ 533760 h 653120"/>
                    <a:gd name="connsiteX0" fmla="*/ 0 w 1269740"/>
                    <a:gd name="connsiteY0" fmla="*/ 486855 h 653120"/>
                    <a:gd name="connsiteX1" fmla="*/ 741996 w 1269740"/>
                    <a:gd name="connsiteY1" fmla="*/ 207082 h 653120"/>
                    <a:gd name="connsiteX2" fmla="*/ 564461 w 1269740"/>
                    <a:gd name="connsiteY2" fmla="*/ 17271 h 653120"/>
                    <a:gd name="connsiteX3" fmla="*/ 1269740 w 1269740"/>
                    <a:gd name="connsiteY3" fmla="*/ 0 h 653120"/>
                    <a:gd name="connsiteX4" fmla="*/ 1142001 w 1269740"/>
                    <a:gd name="connsiteY4" fmla="*/ 653120 h 653120"/>
                    <a:gd name="connsiteX5" fmla="*/ 951049 w 1269740"/>
                    <a:gd name="connsiteY5" fmla="*/ 456087 h 653120"/>
                    <a:gd name="connsiteX6" fmla="*/ 0 w 1269740"/>
                    <a:gd name="connsiteY6" fmla="*/ 486855 h 653120"/>
                    <a:gd name="connsiteX0" fmla="*/ 0 w 1269740"/>
                    <a:gd name="connsiteY0" fmla="*/ 486855 h 653120"/>
                    <a:gd name="connsiteX1" fmla="*/ 741996 w 1269740"/>
                    <a:gd name="connsiteY1" fmla="*/ 207082 h 653120"/>
                    <a:gd name="connsiteX2" fmla="*/ 564461 w 1269740"/>
                    <a:gd name="connsiteY2" fmla="*/ 17271 h 653120"/>
                    <a:gd name="connsiteX3" fmla="*/ 1269740 w 1269740"/>
                    <a:gd name="connsiteY3" fmla="*/ 0 h 653120"/>
                    <a:gd name="connsiteX4" fmla="*/ 1142001 w 1269740"/>
                    <a:gd name="connsiteY4" fmla="*/ 653120 h 653120"/>
                    <a:gd name="connsiteX5" fmla="*/ 951049 w 1269740"/>
                    <a:gd name="connsiteY5" fmla="*/ 456087 h 653120"/>
                    <a:gd name="connsiteX6" fmla="*/ 0 w 1269740"/>
                    <a:gd name="connsiteY6" fmla="*/ 486855 h 653120"/>
                    <a:gd name="connsiteX0" fmla="*/ 0 w 1269740"/>
                    <a:gd name="connsiteY0" fmla="*/ 486855 h 653120"/>
                    <a:gd name="connsiteX1" fmla="*/ 785340 w 1269740"/>
                    <a:gd name="connsiteY1" fmla="*/ 239090 h 653120"/>
                    <a:gd name="connsiteX2" fmla="*/ 564461 w 1269740"/>
                    <a:gd name="connsiteY2" fmla="*/ 17271 h 653120"/>
                    <a:gd name="connsiteX3" fmla="*/ 1269740 w 1269740"/>
                    <a:gd name="connsiteY3" fmla="*/ 0 h 653120"/>
                    <a:gd name="connsiteX4" fmla="*/ 1142001 w 1269740"/>
                    <a:gd name="connsiteY4" fmla="*/ 653120 h 653120"/>
                    <a:gd name="connsiteX5" fmla="*/ 951049 w 1269740"/>
                    <a:gd name="connsiteY5" fmla="*/ 456087 h 653120"/>
                    <a:gd name="connsiteX6" fmla="*/ 0 w 1269740"/>
                    <a:gd name="connsiteY6" fmla="*/ 486855 h 653120"/>
                    <a:gd name="connsiteX0" fmla="*/ 0 w 1269740"/>
                    <a:gd name="connsiteY0" fmla="*/ 486855 h 653120"/>
                    <a:gd name="connsiteX1" fmla="*/ 738902 w 1269740"/>
                    <a:gd name="connsiteY1" fmla="*/ 196759 h 653120"/>
                    <a:gd name="connsiteX2" fmla="*/ 564461 w 1269740"/>
                    <a:gd name="connsiteY2" fmla="*/ 17271 h 653120"/>
                    <a:gd name="connsiteX3" fmla="*/ 1269740 w 1269740"/>
                    <a:gd name="connsiteY3" fmla="*/ 0 h 653120"/>
                    <a:gd name="connsiteX4" fmla="*/ 1142001 w 1269740"/>
                    <a:gd name="connsiteY4" fmla="*/ 653120 h 653120"/>
                    <a:gd name="connsiteX5" fmla="*/ 951049 w 1269740"/>
                    <a:gd name="connsiteY5" fmla="*/ 456087 h 653120"/>
                    <a:gd name="connsiteX6" fmla="*/ 0 w 1269740"/>
                    <a:gd name="connsiteY6" fmla="*/ 486855 h 653120"/>
                    <a:gd name="connsiteX0" fmla="*/ 0 w 1492208"/>
                    <a:gd name="connsiteY0" fmla="*/ 626663 h 792928"/>
                    <a:gd name="connsiteX1" fmla="*/ 738902 w 1492208"/>
                    <a:gd name="connsiteY1" fmla="*/ 336567 h 792928"/>
                    <a:gd name="connsiteX2" fmla="*/ 564461 w 1492208"/>
                    <a:gd name="connsiteY2" fmla="*/ 157079 h 792928"/>
                    <a:gd name="connsiteX3" fmla="*/ 1492208 w 1492208"/>
                    <a:gd name="connsiteY3" fmla="*/ 0 h 792928"/>
                    <a:gd name="connsiteX4" fmla="*/ 1142001 w 1492208"/>
                    <a:gd name="connsiteY4" fmla="*/ 792928 h 792928"/>
                    <a:gd name="connsiteX5" fmla="*/ 951049 w 1492208"/>
                    <a:gd name="connsiteY5" fmla="*/ 595895 h 792928"/>
                    <a:gd name="connsiteX6" fmla="*/ 0 w 1492208"/>
                    <a:gd name="connsiteY6" fmla="*/ 626663 h 792928"/>
                    <a:gd name="connsiteX0" fmla="*/ 0 w 1453492"/>
                    <a:gd name="connsiteY0" fmla="*/ 586933 h 753198"/>
                    <a:gd name="connsiteX1" fmla="*/ 738902 w 1453492"/>
                    <a:gd name="connsiteY1" fmla="*/ 296837 h 753198"/>
                    <a:gd name="connsiteX2" fmla="*/ 564461 w 1453492"/>
                    <a:gd name="connsiteY2" fmla="*/ 117349 h 753198"/>
                    <a:gd name="connsiteX3" fmla="*/ 1453492 w 1453492"/>
                    <a:gd name="connsiteY3" fmla="*/ 0 h 753198"/>
                    <a:gd name="connsiteX4" fmla="*/ 1142001 w 1453492"/>
                    <a:gd name="connsiteY4" fmla="*/ 753198 h 753198"/>
                    <a:gd name="connsiteX5" fmla="*/ 951049 w 1453492"/>
                    <a:gd name="connsiteY5" fmla="*/ 556165 h 753198"/>
                    <a:gd name="connsiteX6" fmla="*/ 0 w 1453492"/>
                    <a:gd name="connsiteY6" fmla="*/ 586933 h 753198"/>
                    <a:gd name="connsiteX0" fmla="*/ 0 w 1453492"/>
                    <a:gd name="connsiteY0" fmla="*/ 586933 h 711388"/>
                    <a:gd name="connsiteX1" fmla="*/ 738902 w 1453492"/>
                    <a:gd name="connsiteY1" fmla="*/ 296837 h 711388"/>
                    <a:gd name="connsiteX2" fmla="*/ 564461 w 1453492"/>
                    <a:gd name="connsiteY2" fmla="*/ 117349 h 711388"/>
                    <a:gd name="connsiteX3" fmla="*/ 1453492 w 1453492"/>
                    <a:gd name="connsiteY3" fmla="*/ 0 h 711388"/>
                    <a:gd name="connsiteX4" fmla="*/ 1112594 w 1453492"/>
                    <a:gd name="connsiteY4" fmla="*/ 711388 h 711388"/>
                    <a:gd name="connsiteX5" fmla="*/ 951049 w 1453492"/>
                    <a:gd name="connsiteY5" fmla="*/ 556165 h 711388"/>
                    <a:gd name="connsiteX6" fmla="*/ 0 w 1453492"/>
                    <a:gd name="connsiteY6" fmla="*/ 586933 h 711388"/>
                    <a:gd name="connsiteX0" fmla="*/ 0 w 1453492"/>
                    <a:gd name="connsiteY0" fmla="*/ 586933 h 711388"/>
                    <a:gd name="connsiteX1" fmla="*/ 738902 w 1453492"/>
                    <a:gd name="connsiteY1" fmla="*/ 296837 h 711388"/>
                    <a:gd name="connsiteX2" fmla="*/ 638253 w 1453492"/>
                    <a:gd name="connsiteY2" fmla="*/ 157105 h 711388"/>
                    <a:gd name="connsiteX3" fmla="*/ 1453492 w 1453492"/>
                    <a:gd name="connsiteY3" fmla="*/ 0 h 711388"/>
                    <a:gd name="connsiteX4" fmla="*/ 1112594 w 1453492"/>
                    <a:gd name="connsiteY4" fmla="*/ 711388 h 711388"/>
                    <a:gd name="connsiteX5" fmla="*/ 951049 w 1453492"/>
                    <a:gd name="connsiteY5" fmla="*/ 556165 h 711388"/>
                    <a:gd name="connsiteX6" fmla="*/ 0 w 1453492"/>
                    <a:gd name="connsiteY6" fmla="*/ 586933 h 711388"/>
                    <a:gd name="connsiteX0" fmla="*/ 0 w 1453492"/>
                    <a:gd name="connsiteY0" fmla="*/ 586933 h 711388"/>
                    <a:gd name="connsiteX1" fmla="*/ 738902 w 1453492"/>
                    <a:gd name="connsiteY1" fmla="*/ 296837 h 711388"/>
                    <a:gd name="connsiteX2" fmla="*/ 577878 w 1453492"/>
                    <a:gd name="connsiteY2" fmla="*/ 124577 h 711388"/>
                    <a:gd name="connsiteX3" fmla="*/ 1453492 w 1453492"/>
                    <a:gd name="connsiteY3" fmla="*/ 0 h 711388"/>
                    <a:gd name="connsiteX4" fmla="*/ 1112594 w 1453492"/>
                    <a:gd name="connsiteY4" fmla="*/ 711388 h 711388"/>
                    <a:gd name="connsiteX5" fmla="*/ 951049 w 1453492"/>
                    <a:gd name="connsiteY5" fmla="*/ 556165 h 711388"/>
                    <a:gd name="connsiteX6" fmla="*/ 0 w 1453492"/>
                    <a:gd name="connsiteY6" fmla="*/ 586933 h 711388"/>
                    <a:gd name="connsiteX0" fmla="*/ 0 w 1352840"/>
                    <a:gd name="connsiteY0" fmla="*/ 528639 h 653094"/>
                    <a:gd name="connsiteX1" fmla="*/ 738902 w 1352840"/>
                    <a:gd name="connsiteY1" fmla="*/ 238543 h 653094"/>
                    <a:gd name="connsiteX2" fmla="*/ 577878 w 1352840"/>
                    <a:gd name="connsiteY2" fmla="*/ 66283 h 653094"/>
                    <a:gd name="connsiteX3" fmla="*/ 1352840 w 1352840"/>
                    <a:gd name="connsiteY3" fmla="*/ 0 h 653094"/>
                    <a:gd name="connsiteX4" fmla="*/ 1112594 w 1352840"/>
                    <a:gd name="connsiteY4" fmla="*/ 653094 h 653094"/>
                    <a:gd name="connsiteX5" fmla="*/ 951049 w 1352840"/>
                    <a:gd name="connsiteY5" fmla="*/ 497871 h 653094"/>
                    <a:gd name="connsiteX6" fmla="*/ 0 w 1352840"/>
                    <a:gd name="connsiteY6" fmla="*/ 528639 h 653094"/>
                    <a:gd name="connsiteX0" fmla="*/ 0 w 1352840"/>
                    <a:gd name="connsiteY0" fmla="*/ 528639 h 653094"/>
                    <a:gd name="connsiteX1" fmla="*/ 808558 w 1352840"/>
                    <a:gd name="connsiteY1" fmla="*/ 302039 h 653094"/>
                    <a:gd name="connsiteX2" fmla="*/ 577878 w 1352840"/>
                    <a:gd name="connsiteY2" fmla="*/ 66283 h 653094"/>
                    <a:gd name="connsiteX3" fmla="*/ 1352840 w 1352840"/>
                    <a:gd name="connsiteY3" fmla="*/ 0 h 653094"/>
                    <a:gd name="connsiteX4" fmla="*/ 1112594 w 1352840"/>
                    <a:gd name="connsiteY4" fmla="*/ 653094 h 653094"/>
                    <a:gd name="connsiteX5" fmla="*/ 951049 w 1352840"/>
                    <a:gd name="connsiteY5" fmla="*/ 497871 h 653094"/>
                    <a:gd name="connsiteX6" fmla="*/ 0 w 1352840"/>
                    <a:gd name="connsiteY6" fmla="*/ 528639 h 653094"/>
                    <a:gd name="connsiteX0" fmla="*/ 0 w 1352840"/>
                    <a:gd name="connsiteY0" fmla="*/ 528639 h 653094"/>
                    <a:gd name="connsiteX1" fmla="*/ 762120 w 1352840"/>
                    <a:gd name="connsiteY1" fmla="*/ 259707 h 653094"/>
                    <a:gd name="connsiteX2" fmla="*/ 577878 w 1352840"/>
                    <a:gd name="connsiteY2" fmla="*/ 66283 h 653094"/>
                    <a:gd name="connsiteX3" fmla="*/ 1352840 w 1352840"/>
                    <a:gd name="connsiteY3" fmla="*/ 0 h 653094"/>
                    <a:gd name="connsiteX4" fmla="*/ 1112594 w 1352840"/>
                    <a:gd name="connsiteY4" fmla="*/ 653094 h 653094"/>
                    <a:gd name="connsiteX5" fmla="*/ 951049 w 1352840"/>
                    <a:gd name="connsiteY5" fmla="*/ 497871 h 653094"/>
                    <a:gd name="connsiteX6" fmla="*/ 0 w 1352840"/>
                    <a:gd name="connsiteY6" fmla="*/ 528639 h 653094"/>
                    <a:gd name="connsiteX0" fmla="*/ 0 w 1352840"/>
                    <a:gd name="connsiteY0" fmla="*/ 528639 h 653094"/>
                    <a:gd name="connsiteX1" fmla="*/ 762120 w 1352840"/>
                    <a:gd name="connsiteY1" fmla="*/ 259707 h 653094"/>
                    <a:gd name="connsiteX2" fmla="*/ 577878 w 1352840"/>
                    <a:gd name="connsiteY2" fmla="*/ 66283 h 653094"/>
                    <a:gd name="connsiteX3" fmla="*/ 1352840 w 1352840"/>
                    <a:gd name="connsiteY3" fmla="*/ 0 h 653094"/>
                    <a:gd name="connsiteX4" fmla="*/ 1112594 w 1352840"/>
                    <a:gd name="connsiteY4" fmla="*/ 653094 h 653094"/>
                    <a:gd name="connsiteX5" fmla="*/ 951049 w 1352840"/>
                    <a:gd name="connsiteY5" fmla="*/ 497871 h 653094"/>
                    <a:gd name="connsiteX6" fmla="*/ 0 w 1352840"/>
                    <a:gd name="connsiteY6" fmla="*/ 528639 h 653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2840" h="653094">
                      <a:moveTo>
                        <a:pt x="0" y="528639"/>
                      </a:moveTo>
                      <a:cubicBezTo>
                        <a:pt x="625123" y="382140"/>
                        <a:pt x="671168" y="330468"/>
                        <a:pt x="762120" y="259707"/>
                      </a:cubicBezTo>
                      <a:lnTo>
                        <a:pt x="577878" y="66283"/>
                      </a:lnTo>
                      <a:lnTo>
                        <a:pt x="1352840" y="0"/>
                      </a:lnTo>
                      <a:lnTo>
                        <a:pt x="1112594" y="653094"/>
                      </a:lnTo>
                      <a:lnTo>
                        <a:pt x="951049" y="497871"/>
                      </a:lnTo>
                      <a:cubicBezTo>
                        <a:pt x="954590" y="485173"/>
                        <a:pt x="742885" y="717910"/>
                        <a:pt x="0" y="528639"/>
                      </a:cubicBezTo>
                      <a:close/>
                    </a:path>
                  </a:pathLst>
                </a:custGeom>
                <a:gradFill>
                  <a:gsLst>
                    <a:gs pos="417">
                      <a:srgbClr val="466D9E"/>
                    </a:gs>
                    <a:gs pos="7000">
                      <a:schemeClr val="tx2">
                        <a:lumMod val="60000"/>
                        <a:lumOff val="40000"/>
                      </a:schemeClr>
                    </a:gs>
                    <a:gs pos="15000">
                      <a:srgbClr val="41638D"/>
                    </a:gs>
                    <a:gs pos="90000">
                      <a:schemeClr val="tx2">
                        <a:lumMod val="75000"/>
                      </a:schemeClr>
                    </a:gs>
                    <a:gs pos="50000">
                      <a:schemeClr val="tx2">
                        <a:lumMod val="60000"/>
                        <a:lumOff val="40000"/>
                      </a:schemeClr>
                    </a:gs>
                  </a:gsLst>
                  <a:lin ang="0" scaled="0"/>
                </a:gra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solidFill>
                      <a:schemeClr val="tx1"/>
                    </a:solidFill>
                  </a:endParaRPr>
                </a:p>
              </p:txBody>
            </p:sp>
          </p:grpSp>
          <p:sp>
            <p:nvSpPr>
              <p:cNvPr id="16" name="楕円 15">
                <a:extLst>
                  <a:ext uri="{FF2B5EF4-FFF2-40B4-BE49-F238E27FC236}">
                    <a16:creationId xmlns:a16="http://schemas.microsoft.com/office/drawing/2014/main" id="{C21150DA-C735-4974-A3FC-43200767682C}"/>
                  </a:ext>
                </a:extLst>
              </p:cNvPr>
              <p:cNvSpPr/>
              <p:nvPr/>
            </p:nvSpPr>
            <p:spPr>
              <a:xfrm>
                <a:off x="4856172" y="5490498"/>
                <a:ext cx="660324" cy="660324"/>
              </a:xfrm>
              <a:prstGeom prst="ellipse">
                <a:avLst/>
              </a:prstGeom>
              <a:noFill/>
              <a:ln w="120650" cmpd="dbl">
                <a:solidFill>
                  <a:srgbClr val="FF0000"/>
                </a:solidFill>
                <a:prstDash val="solid"/>
              </a:ln>
              <a:effectLst>
                <a:glow rad="508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62" name="テキスト ボックス 61">
              <a:extLst>
                <a:ext uri="{FF2B5EF4-FFF2-40B4-BE49-F238E27FC236}">
                  <a16:creationId xmlns:a16="http://schemas.microsoft.com/office/drawing/2014/main" id="{9850E2A4-D4E8-4765-95CC-6D8D22800406}"/>
                </a:ext>
              </a:extLst>
            </p:cNvPr>
            <p:cNvSpPr txBox="1"/>
            <p:nvPr/>
          </p:nvSpPr>
          <p:spPr>
            <a:xfrm>
              <a:off x="4418259" y="1354943"/>
              <a:ext cx="457437" cy="584775"/>
            </a:xfrm>
            <a:prstGeom prst="rect">
              <a:avLst/>
            </a:prstGeom>
            <a:noFill/>
          </p:spPr>
          <p:txBody>
            <a:bodyPr wrap="square" rtlCol="0">
              <a:spAutoFit/>
            </a:bodyPr>
            <a:lstStyle/>
            <a:p>
              <a:r>
                <a:rPr kumimoji="1" lang="ja-JP" altLang="en-US" sz="3200" dirty="0">
                  <a:latin typeface="FangSong" panose="02010609060101010101" pitchFamily="49" charset="-122"/>
                  <a:ea typeface="FangSong" panose="02010609060101010101" pitchFamily="49" charset="-122"/>
                </a:rPr>
                <a:t>④</a:t>
              </a:r>
            </a:p>
          </p:txBody>
        </p:sp>
      </p:grpSp>
      <p:pic>
        <p:nvPicPr>
          <p:cNvPr id="15" name="Picture 2" descr="ãã¢ã¼ã¬ã¤ãã»æ·»ä¹å¡ããã®ã¤ã©ã¹ã">
            <a:extLst>
              <a:ext uri="{FF2B5EF4-FFF2-40B4-BE49-F238E27FC236}">
                <a16:creationId xmlns:a16="http://schemas.microsoft.com/office/drawing/2014/main" id="{7BC00BFC-9884-4D02-99E3-D1640B6FA3B8}"/>
              </a:ext>
            </a:extLst>
          </p:cNvPr>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b="36271"/>
          <a:stretch/>
        </p:blipFill>
        <p:spPr bwMode="auto">
          <a:xfrm>
            <a:off x="5706932" y="391487"/>
            <a:ext cx="899209" cy="8567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99103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正方形/長方形 19"/>
          <p:cNvSpPr/>
          <p:nvPr/>
        </p:nvSpPr>
        <p:spPr>
          <a:xfrm>
            <a:off x="558299" y="9398363"/>
            <a:ext cx="5237055" cy="515526"/>
          </a:xfrm>
          <a:prstGeom prst="rect">
            <a:avLst/>
          </a:prstGeom>
          <a:noFill/>
        </p:spPr>
        <p:txBody>
          <a:bodyPr wrap="square" lIns="91440" tIns="45720" rIns="91440" bIns="45720">
            <a:spAutoFit/>
          </a:bodyPr>
          <a:lstStyle/>
          <a:p>
            <a:pPr algn="ctr">
              <a:lnSpc>
                <a:spcPct val="150000"/>
              </a:lnSpc>
            </a:pPr>
            <a:r>
              <a:rPr lang="en-US" altLang="ja-JP" sz="1100" b="1" dirty="0">
                <a:ln w="0"/>
                <a:latin typeface="メイリオ" panose="020B0604030504040204" pitchFamily="50" charset="-128"/>
                <a:ea typeface="メイリオ" panose="020B0604030504040204" pitchFamily="50" charset="-128"/>
              </a:rPr>
              <a:t>MECH</a:t>
            </a:r>
            <a:r>
              <a:rPr lang="ja-JP" altLang="en-US" sz="1100" dirty="0">
                <a:ln w="0"/>
                <a:latin typeface="メイリオ" panose="020B0604030504040204" pitchFamily="50" charset="-128"/>
                <a:ea typeface="メイリオ" panose="020B0604030504040204" pitchFamily="50" charset="-128"/>
              </a:rPr>
              <a:t>：熊谷拓大　高橋怜史　</a:t>
            </a:r>
            <a:r>
              <a:rPr lang="en-US" altLang="ja-JP" sz="1100" b="1" dirty="0">
                <a:ln w="0"/>
                <a:latin typeface="メイリオ" panose="020B0604030504040204" pitchFamily="50" charset="-128"/>
                <a:ea typeface="メイリオ" panose="020B0604030504040204" pitchFamily="50" charset="-128"/>
              </a:rPr>
              <a:t>ELEC</a:t>
            </a:r>
            <a:r>
              <a:rPr lang="ja-JP" altLang="en-US" sz="1100" dirty="0">
                <a:ln w="0"/>
                <a:latin typeface="メイリオ" panose="020B0604030504040204" pitchFamily="50" charset="-128"/>
                <a:ea typeface="メイリオ" panose="020B0604030504040204" pitchFamily="50" charset="-128"/>
              </a:rPr>
              <a:t>：佐藤佑介</a:t>
            </a:r>
            <a:r>
              <a:rPr lang="en-US" altLang="ja-JP" sz="1100" dirty="0">
                <a:ln w="0"/>
                <a:latin typeface="メイリオ" panose="020B0604030504040204" pitchFamily="50" charset="-128"/>
                <a:ea typeface="メイリオ" panose="020B0604030504040204" pitchFamily="50" charset="-128"/>
              </a:rPr>
              <a:t>(DM)</a:t>
            </a:r>
            <a:r>
              <a:rPr lang="ja-JP" altLang="en-US" sz="1100" dirty="0">
                <a:ln w="0"/>
                <a:latin typeface="メイリオ" panose="020B0604030504040204" pitchFamily="50" charset="-128"/>
                <a:ea typeface="メイリオ" panose="020B0604030504040204" pitchFamily="50" charset="-128"/>
              </a:rPr>
              <a:t>　庄司悠汰　野村柚衣子　</a:t>
            </a:r>
            <a:endParaRPr lang="en-US" altLang="ja-JP" sz="1100" dirty="0">
              <a:ln w="0"/>
              <a:latin typeface="メイリオ" panose="020B0604030504040204" pitchFamily="50" charset="-128"/>
              <a:ea typeface="メイリオ" panose="020B0604030504040204" pitchFamily="50" charset="-128"/>
            </a:endParaRPr>
          </a:p>
          <a:p>
            <a:pPr algn="ctr"/>
            <a:r>
              <a:rPr lang="ja-JP" altLang="en-US" sz="1100" b="1" dirty="0">
                <a:ln w="0"/>
                <a:latin typeface="メイリオ" panose="020B0604030504040204" pitchFamily="50" charset="-128"/>
                <a:ea typeface="メイリオ" panose="020B0604030504040204" pitchFamily="50" charset="-128"/>
              </a:rPr>
              <a:t>　</a:t>
            </a:r>
            <a:r>
              <a:rPr lang="en-US" altLang="ja-JP" sz="1100" b="1" dirty="0">
                <a:ln w="0"/>
                <a:latin typeface="メイリオ" panose="020B0604030504040204" pitchFamily="50" charset="-128"/>
                <a:ea typeface="メイリオ" panose="020B0604030504040204" pitchFamily="50" charset="-128"/>
              </a:rPr>
              <a:t>SOFT</a:t>
            </a:r>
            <a:r>
              <a:rPr lang="ja-JP" altLang="en-US" sz="1100" dirty="0">
                <a:ln w="0"/>
                <a:latin typeface="メイリオ" panose="020B0604030504040204" pitchFamily="50" charset="-128"/>
                <a:ea typeface="メイリオ" panose="020B0604030504040204" pitchFamily="50" charset="-128"/>
              </a:rPr>
              <a:t>：岡元優太　杉山康恭</a:t>
            </a:r>
            <a:r>
              <a:rPr lang="en-US" altLang="ja-JP" sz="1100" dirty="0">
                <a:ln w="0"/>
                <a:latin typeface="メイリオ" panose="020B0604030504040204" pitchFamily="50" charset="-128"/>
                <a:ea typeface="メイリオ" panose="020B0604030504040204" pitchFamily="50" charset="-128"/>
              </a:rPr>
              <a:t>(TL)</a:t>
            </a:r>
            <a:r>
              <a:rPr lang="ja-JP" altLang="en-US" sz="1100" dirty="0">
                <a:ln w="0"/>
                <a:latin typeface="メイリオ" panose="020B0604030504040204" pitchFamily="50" charset="-128"/>
                <a:ea typeface="メイリオ" panose="020B0604030504040204" pitchFamily="50" charset="-128"/>
              </a:rPr>
              <a:t>　</a:t>
            </a:r>
            <a:r>
              <a:rPr lang="ja-JP" altLang="en-US" sz="1100" b="0" cap="none" spc="0" dirty="0">
                <a:ln w="0"/>
                <a:solidFill>
                  <a:schemeClr val="tx1"/>
                </a:solidFill>
                <a:latin typeface="メイリオ" panose="020B0604030504040204" pitchFamily="50" charset="-128"/>
                <a:ea typeface="メイリオ" panose="020B0604030504040204" pitchFamily="50" charset="-128"/>
              </a:rPr>
              <a:t>小本和輝</a:t>
            </a:r>
            <a:r>
              <a:rPr lang="en-US" altLang="ja-JP" sz="1100" b="0" cap="none" spc="0" dirty="0">
                <a:ln w="0"/>
                <a:solidFill>
                  <a:schemeClr val="tx1"/>
                </a:solidFill>
                <a:latin typeface="メイリオ" panose="020B0604030504040204" pitchFamily="50" charset="-128"/>
                <a:ea typeface="メイリオ" panose="020B0604030504040204" pitchFamily="50" charset="-128"/>
              </a:rPr>
              <a:t>(PM</a:t>
            </a:r>
            <a:r>
              <a:rPr lang="en-US" altLang="ja-JP" sz="1100" dirty="0">
                <a:ln w="0"/>
                <a:latin typeface="メイリオ" panose="020B0604030504040204" pitchFamily="50" charset="-128"/>
                <a:ea typeface="メイリオ" panose="020B0604030504040204" pitchFamily="50" charset="-128"/>
              </a:rPr>
              <a:t>)</a:t>
            </a:r>
            <a:endParaRPr lang="ja-JP" altLang="en-US" sz="1100" b="0" cap="none" spc="0" dirty="0">
              <a:ln w="0"/>
              <a:solidFill>
                <a:schemeClr val="tx1"/>
              </a:solidFill>
              <a:latin typeface="メイリオ" panose="020B0604030504040204" pitchFamily="50" charset="-128"/>
              <a:ea typeface="メイリオ" panose="020B0604030504040204" pitchFamily="50" charset="-128"/>
            </a:endParaRPr>
          </a:p>
        </p:txBody>
      </p:sp>
      <p:pic>
        <p:nvPicPr>
          <p:cNvPr id="4" name="図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22578" y="8596187"/>
            <a:ext cx="1075267" cy="1075267"/>
          </a:xfrm>
          <a:prstGeom prst="rect">
            <a:avLst/>
          </a:prstGeom>
        </p:spPr>
      </p:pic>
      <p:grpSp>
        <p:nvGrpSpPr>
          <p:cNvPr id="2" name="グループ化 1">
            <a:extLst>
              <a:ext uri="{FF2B5EF4-FFF2-40B4-BE49-F238E27FC236}">
                <a16:creationId xmlns:a16="http://schemas.microsoft.com/office/drawing/2014/main" id="{71F81D1C-7DBC-47B1-BECD-A0F6B886D80B}"/>
              </a:ext>
            </a:extLst>
          </p:cNvPr>
          <p:cNvGrpSpPr/>
          <p:nvPr/>
        </p:nvGrpSpPr>
        <p:grpSpPr>
          <a:xfrm>
            <a:off x="595336" y="5862948"/>
            <a:ext cx="5572726" cy="769443"/>
            <a:chOff x="553134" y="3759528"/>
            <a:chExt cx="5572726" cy="769443"/>
          </a:xfrm>
        </p:grpSpPr>
        <p:sp>
          <p:nvSpPr>
            <p:cNvPr id="10" name="山形 9"/>
            <p:cNvSpPr/>
            <p:nvPr/>
          </p:nvSpPr>
          <p:spPr>
            <a:xfrm>
              <a:off x="553134" y="3768298"/>
              <a:ext cx="919045" cy="282588"/>
            </a:xfrm>
            <a:prstGeom prst="chevron">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5" name="テキスト ボックス 14"/>
            <p:cNvSpPr txBox="1"/>
            <p:nvPr/>
          </p:nvSpPr>
          <p:spPr>
            <a:xfrm>
              <a:off x="643225" y="3776318"/>
              <a:ext cx="885825" cy="307777"/>
            </a:xfrm>
            <a:prstGeom prst="rect">
              <a:avLst/>
            </a:prstGeom>
            <a:noFill/>
          </p:spPr>
          <p:txBody>
            <a:bodyPr wrap="square" rtlCol="0">
              <a:spAutoFit/>
            </a:bodyPr>
            <a:lstStyle/>
            <a:p>
              <a:r>
                <a:rPr kumimoji="1" lang="en-US" altLang="ja-JP" sz="1400" dirty="0"/>
                <a:t>STEP01</a:t>
              </a:r>
              <a:endParaRPr kumimoji="1" lang="ja-JP" altLang="en-US" sz="1400" dirty="0"/>
            </a:p>
          </p:txBody>
        </p:sp>
        <p:sp>
          <p:nvSpPr>
            <p:cNvPr id="25" name="テキスト ボックス 24"/>
            <p:cNvSpPr txBox="1"/>
            <p:nvPr/>
          </p:nvSpPr>
          <p:spPr>
            <a:xfrm>
              <a:off x="640614" y="4067306"/>
              <a:ext cx="800642" cy="461665"/>
            </a:xfrm>
            <a:prstGeom prst="rect">
              <a:avLst/>
            </a:prstGeom>
            <a:noFill/>
          </p:spPr>
          <p:txBody>
            <a:bodyPr wrap="square" rtlCol="0">
              <a:spAutoFit/>
            </a:bodyPr>
            <a:lstStyle/>
            <a:p>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学科</a:t>
              </a:r>
              <a:r>
                <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rPr>
                <a:t>を</a:t>
              </a:r>
              <a:endParaRPr kumimoji="1"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rPr>
                <a:t>選択</a:t>
              </a:r>
            </a:p>
          </p:txBody>
        </p:sp>
        <p:sp>
          <p:nvSpPr>
            <p:cNvPr id="26" name="テキスト ボックス 25"/>
            <p:cNvSpPr txBox="1"/>
            <p:nvPr/>
          </p:nvSpPr>
          <p:spPr>
            <a:xfrm>
              <a:off x="1494160" y="4067305"/>
              <a:ext cx="869443" cy="461665"/>
            </a:xfrm>
            <a:prstGeom prst="rect">
              <a:avLst/>
            </a:prstGeom>
            <a:noFill/>
          </p:spPr>
          <p:txBody>
            <a:bodyPr wrap="square" rtlCol="0">
              <a:spAutoFit/>
            </a:bodyPr>
            <a:lstStyle/>
            <a:p>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ジャンル</a:t>
              </a:r>
              <a:r>
                <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rPr>
                <a:t>を選択</a:t>
              </a:r>
              <a:endParaRPr kumimoji="1"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8" name="山形 27"/>
            <p:cNvSpPr/>
            <p:nvPr/>
          </p:nvSpPr>
          <p:spPr>
            <a:xfrm>
              <a:off x="1469914" y="3770911"/>
              <a:ext cx="919045" cy="273982"/>
            </a:xfrm>
            <a:prstGeom prst="chevron">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ja-JP" altLang="en-US" sz="1400" dirty="0">
                <a:solidFill>
                  <a:prstClr val="black"/>
                </a:solidFill>
              </a:endParaRPr>
            </a:p>
          </p:txBody>
        </p:sp>
        <p:sp>
          <p:nvSpPr>
            <p:cNvPr id="29" name="山形 28"/>
            <p:cNvSpPr/>
            <p:nvPr/>
          </p:nvSpPr>
          <p:spPr>
            <a:xfrm>
              <a:off x="2386694" y="3775352"/>
              <a:ext cx="919045" cy="276595"/>
            </a:xfrm>
            <a:prstGeom prst="chevron">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0" name="山形 29"/>
            <p:cNvSpPr/>
            <p:nvPr/>
          </p:nvSpPr>
          <p:spPr>
            <a:xfrm>
              <a:off x="3290974" y="3770911"/>
              <a:ext cx="919045" cy="279975"/>
            </a:xfrm>
            <a:prstGeom prst="chevron">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1" name="山形 30"/>
            <p:cNvSpPr/>
            <p:nvPr/>
          </p:nvSpPr>
          <p:spPr>
            <a:xfrm>
              <a:off x="4186547" y="3776318"/>
              <a:ext cx="919045" cy="274568"/>
            </a:xfrm>
            <a:prstGeom prst="chevron">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32" name="山形 31"/>
            <p:cNvSpPr/>
            <p:nvPr/>
          </p:nvSpPr>
          <p:spPr>
            <a:xfrm>
              <a:off x="5105592" y="3770482"/>
              <a:ext cx="919045" cy="282588"/>
            </a:xfrm>
            <a:prstGeom prst="chevron">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4" name="テキスト ボックス 33"/>
            <p:cNvSpPr txBox="1"/>
            <p:nvPr/>
          </p:nvSpPr>
          <p:spPr>
            <a:xfrm>
              <a:off x="1576041" y="3776318"/>
              <a:ext cx="885825" cy="307777"/>
            </a:xfrm>
            <a:prstGeom prst="rect">
              <a:avLst/>
            </a:prstGeom>
            <a:noFill/>
          </p:spPr>
          <p:txBody>
            <a:bodyPr wrap="square" rtlCol="0">
              <a:spAutoFit/>
            </a:bodyPr>
            <a:lstStyle/>
            <a:p>
              <a:r>
                <a:rPr kumimoji="1" lang="en-US" altLang="ja-JP" sz="1400" dirty="0"/>
                <a:t>STEP02</a:t>
              </a:r>
              <a:endParaRPr kumimoji="1" lang="ja-JP" altLang="en-US" sz="1400" dirty="0"/>
            </a:p>
          </p:txBody>
        </p:sp>
        <p:sp>
          <p:nvSpPr>
            <p:cNvPr id="35" name="テキスト ボックス 34"/>
            <p:cNvSpPr txBox="1"/>
            <p:nvPr/>
          </p:nvSpPr>
          <p:spPr>
            <a:xfrm>
              <a:off x="2495087" y="3776318"/>
              <a:ext cx="720562" cy="307777"/>
            </a:xfrm>
            <a:prstGeom prst="rect">
              <a:avLst/>
            </a:prstGeom>
            <a:noFill/>
          </p:spPr>
          <p:txBody>
            <a:bodyPr wrap="square" rtlCol="0">
              <a:spAutoFit/>
            </a:bodyPr>
            <a:lstStyle/>
            <a:p>
              <a:r>
                <a:rPr kumimoji="1" lang="en-US" altLang="ja-JP" sz="1400" dirty="0"/>
                <a:t>STEP03</a:t>
              </a:r>
              <a:endParaRPr kumimoji="1" lang="ja-JP" altLang="en-US" sz="1400" dirty="0"/>
            </a:p>
          </p:txBody>
        </p:sp>
        <p:sp>
          <p:nvSpPr>
            <p:cNvPr id="36" name="テキスト ボックス 35"/>
            <p:cNvSpPr txBox="1"/>
            <p:nvPr/>
          </p:nvSpPr>
          <p:spPr>
            <a:xfrm>
              <a:off x="3424459" y="3768298"/>
              <a:ext cx="624045" cy="307777"/>
            </a:xfrm>
            <a:prstGeom prst="rect">
              <a:avLst/>
            </a:prstGeom>
            <a:noFill/>
          </p:spPr>
          <p:txBody>
            <a:bodyPr wrap="square" rtlCol="0">
              <a:spAutoFit/>
            </a:bodyPr>
            <a:lstStyle/>
            <a:p>
              <a:r>
                <a:rPr kumimoji="1" lang="en-US" altLang="ja-JP" sz="1400" dirty="0"/>
                <a:t>START</a:t>
              </a:r>
              <a:endParaRPr kumimoji="1" lang="ja-JP" altLang="en-US" sz="1400" dirty="0"/>
            </a:p>
          </p:txBody>
        </p:sp>
        <p:sp>
          <p:nvSpPr>
            <p:cNvPr id="37" name="テキスト ボックス 36"/>
            <p:cNvSpPr txBox="1"/>
            <p:nvPr/>
          </p:nvSpPr>
          <p:spPr>
            <a:xfrm>
              <a:off x="4353832" y="3767673"/>
              <a:ext cx="615427" cy="307777"/>
            </a:xfrm>
            <a:prstGeom prst="rect">
              <a:avLst/>
            </a:prstGeom>
            <a:noFill/>
          </p:spPr>
          <p:txBody>
            <a:bodyPr wrap="square" rtlCol="0">
              <a:spAutoFit/>
            </a:bodyPr>
            <a:lstStyle/>
            <a:p>
              <a:pPr algn="ctr"/>
              <a:r>
                <a:rPr lang="ja-JP" altLang="en-US" sz="1400" dirty="0"/>
                <a:t>・・・</a:t>
              </a:r>
              <a:endParaRPr kumimoji="1" lang="ja-JP" altLang="en-US" sz="1400" dirty="0"/>
            </a:p>
          </p:txBody>
        </p:sp>
        <p:sp>
          <p:nvSpPr>
            <p:cNvPr id="38" name="テキスト ボックス 37"/>
            <p:cNvSpPr txBox="1"/>
            <p:nvPr/>
          </p:nvSpPr>
          <p:spPr>
            <a:xfrm>
              <a:off x="5249405" y="3759528"/>
              <a:ext cx="721082" cy="307777"/>
            </a:xfrm>
            <a:prstGeom prst="rect">
              <a:avLst/>
            </a:prstGeom>
            <a:noFill/>
          </p:spPr>
          <p:txBody>
            <a:bodyPr wrap="square" rtlCol="0">
              <a:spAutoFit/>
            </a:bodyPr>
            <a:lstStyle/>
            <a:p>
              <a:r>
                <a:rPr lang="en-US" altLang="ja-JP" sz="1400" dirty="0"/>
                <a:t>FINISH</a:t>
              </a:r>
              <a:endParaRPr kumimoji="1" lang="ja-JP" altLang="en-US" sz="1400" dirty="0"/>
            </a:p>
          </p:txBody>
        </p:sp>
        <p:sp>
          <p:nvSpPr>
            <p:cNvPr id="39" name="テキスト ボックス 38"/>
            <p:cNvSpPr txBox="1"/>
            <p:nvPr/>
          </p:nvSpPr>
          <p:spPr>
            <a:xfrm>
              <a:off x="2385735" y="4067305"/>
              <a:ext cx="965500" cy="461665"/>
            </a:xfrm>
            <a:prstGeom prst="rect">
              <a:avLst/>
            </a:prstGeom>
            <a:noFill/>
          </p:spPr>
          <p:txBody>
            <a:bodyPr wrap="square" rtlCol="0">
              <a:spAutoFit/>
            </a:bodyPr>
            <a:lstStyle/>
            <a:p>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目的の本を</a:t>
              </a: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選択</a:t>
              </a:r>
              <a:endParaRPr kumimoji="1"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0" name="テキスト ボックス 39"/>
            <p:cNvSpPr txBox="1"/>
            <p:nvPr/>
          </p:nvSpPr>
          <p:spPr>
            <a:xfrm>
              <a:off x="3270646" y="4058699"/>
              <a:ext cx="946853" cy="461665"/>
            </a:xfrm>
            <a:prstGeom prst="rect">
              <a:avLst/>
            </a:prstGeom>
            <a:noFill/>
          </p:spPr>
          <p:txBody>
            <a:bodyPr wrap="square" rtlCol="0">
              <a:spAutoFit/>
            </a:bodyPr>
            <a:lstStyle/>
            <a:p>
              <a:r>
                <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rPr>
                <a:t>ユーザーを</a:t>
              </a:r>
              <a:endParaRPr kumimoji="1"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rPr>
                <a:t>本まで案内</a:t>
              </a:r>
              <a:endParaRPr kumimoji="1"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1" name="テキスト ボックス 40"/>
            <p:cNvSpPr txBox="1"/>
            <p:nvPr/>
          </p:nvSpPr>
          <p:spPr>
            <a:xfrm>
              <a:off x="4206108" y="4058698"/>
              <a:ext cx="826260" cy="276999"/>
            </a:xfrm>
            <a:prstGeom prst="rect">
              <a:avLst/>
            </a:prstGeom>
            <a:noFill/>
          </p:spPr>
          <p:txBody>
            <a:bodyPr wrap="square" rtlCol="0">
              <a:spAutoFit/>
            </a:bodyPr>
            <a:lstStyle/>
            <a:p>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案内終了</a:t>
              </a: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2" name="テキスト ボックス 41"/>
            <p:cNvSpPr txBox="1"/>
            <p:nvPr/>
          </p:nvSpPr>
          <p:spPr>
            <a:xfrm>
              <a:off x="5022225" y="4051947"/>
              <a:ext cx="1103635" cy="461665"/>
            </a:xfrm>
            <a:prstGeom prst="rect">
              <a:avLst/>
            </a:prstGeom>
            <a:noFill/>
          </p:spPr>
          <p:txBody>
            <a:bodyPr wrap="square" rtlCol="0">
              <a:spAutoFit/>
            </a:bodyPr>
            <a:lstStyle/>
            <a:p>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機体が所定の位置に戻る</a:t>
              </a:r>
              <a:endParaRPr kumimoji="1"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p:txBody>
        </p:sp>
      </p:grpSp>
      <p:grpSp>
        <p:nvGrpSpPr>
          <p:cNvPr id="44" name="グループ化 43"/>
          <p:cNvGrpSpPr/>
          <p:nvPr/>
        </p:nvGrpSpPr>
        <p:grpSpPr>
          <a:xfrm>
            <a:off x="181675" y="6633199"/>
            <a:ext cx="6278024" cy="260762"/>
            <a:chOff x="228976" y="5547539"/>
            <a:chExt cx="6278024" cy="260762"/>
          </a:xfrm>
        </p:grpSpPr>
        <p:cxnSp>
          <p:nvCxnSpPr>
            <p:cNvPr id="45" name="直線コネクタ 44"/>
            <p:cNvCxnSpPr/>
            <p:nvPr/>
          </p:nvCxnSpPr>
          <p:spPr bwMode="auto">
            <a:xfrm>
              <a:off x="351000" y="5677920"/>
              <a:ext cx="6156000" cy="0"/>
            </a:xfrm>
            <a:prstGeom prst="line">
              <a:avLst/>
            </a:prstGeom>
            <a:ln w="260350" cap="rnd" cmpd="sng">
              <a:gradFill flip="none" rotWithShape="1">
                <a:gsLst>
                  <a:gs pos="26000">
                    <a:schemeClr val="bg1">
                      <a:lumMod val="98000"/>
                      <a:lumOff val="2000"/>
                      <a:alpha val="10000"/>
                    </a:schemeClr>
                  </a:gs>
                  <a:gs pos="66000">
                    <a:srgbClr val="000000"/>
                  </a:gs>
                </a:gsLst>
                <a:path path="circle">
                  <a:fillToRect l="100000" t="100000"/>
                </a:path>
                <a:tileRect r="-100000" b="-100000"/>
              </a:gradFill>
              <a:prstDash val="solid"/>
              <a:miter lim="800000"/>
            </a:ln>
          </p:spPr>
          <p:style>
            <a:lnRef idx="1">
              <a:schemeClr val="dk1"/>
            </a:lnRef>
            <a:fillRef idx="0">
              <a:schemeClr val="dk1"/>
            </a:fillRef>
            <a:effectRef idx="0">
              <a:schemeClr val="dk1"/>
            </a:effectRef>
            <a:fontRef idx="minor">
              <a:schemeClr val="tx1"/>
            </a:fontRef>
          </p:style>
        </p:cxnSp>
        <p:sp>
          <p:nvSpPr>
            <p:cNvPr id="46" name="テキスト ボックス 45"/>
            <p:cNvSpPr txBox="1"/>
            <p:nvPr/>
          </p:nvSpPr>
          <p:spPr>
            <a:xfrm>
              <a:off x="228976" y="5547539"/>
              <a:ext cx="1758711" cy="260762"/>
            </a:xfrm>
            <a:custGeom>
              <a:avLst/>
              <a:gdLst>
                <a:gd name="connsiteX0" fmla="*/ 0 w 1686554"/>
                <a:gd name="connsiteY0" fmla="*/ 0 h 246221"/>
                <a:gd name="connsiteX1" fmla="*/ 1686554 w 1686554"/>
                <a:gd name="connsiteY1" fmla="*/ 0 h 246221"/>
                <a:gd name="connsiteX2" fmla="*/ 1686554 w 1686554"/>
                <a:gd name="connsiteY2" fmla="*/ 246221 h 246221"/>
                <a:gd name="connsiteX3" fmla="*/ 0 w 1686554"/>
                <a:gd name="connsiteY3" fmla="*/ 246221 h 246221"/>
                <a:gd name="connsiteX4" fmla="*/ 0 w 1686554"/>
                <a:gd name="connsiteY4" fmla="*/ 0 h 246221"/>
                <a:gd name="connsiteX0" fmla="*/ 0 w 1686554"/>
                <a:gd name="connsiteY0" fmla="*/ 0 h 246221"/>
                <a:gd name="connsiteX1" fmla="*/ 1686554 w 1686554"/>
                <a:gd name="connsiteY1" fmla="*/ 0 h 246221"/>
                <a:gd name="connsiteX2" fmla="*/ 1686554 w 1686554"/>
                <a:gd name="connsiteY2" fmla="*/ 246221 h 246221"/>
                <a:gd name="connsiteX3" fmla="*/ 0 w 1686554"/>
                <a:gd name="connsiteY3" fmla="*/ 246221 h 246221"/>
                <a:gd name="connsiteX4" fmla="*/ 2897 w 1686554"/>
                <a:gd name="connsiteY4" fmla="*/ 108356 h 246221"/>
                <a:gd name="connsiteX5" fmla="*/ 0 w 1686554"/>
                <a:gd name="connsiteY5" fmla="*/ 0 h 246221"/>
                <a:gd name="connsiteX0" fmla="*/ 70854 w 1757408"/>
                <a:gd name="connsiteY0" fmla="*/ 0 h 246221"/>
                <a:gd name="connsiteX1" fmla="*/ 1757408 w 1757408"/>
                <a:gd name="connsiteY1" fmla="*/ 0 h 246221"/>
                <a:gd name="connsiteX2" fmla="*/ 1757408 w 1757408"/>
                <a:gd name="connsiteY2" fmla="*/ 246221 h 246221"/>
                <a:gd name="connsiteX3" fmla="*/ 70854 w 1757408"/>
                <a:gd name="connsiteY3" fmla="*/ 246221 h 246221"/>
                <a:gd name="connsiteX4" fmla="*/ 9 w 1757408"/>
                <a:gd name="connsiteY4" fmla="*/ 152602 h 246221"/>
                <a:gd name="connsiteX5" fmla="*/ 70854 w 1757408"/>
                <a:gd name="connsiteY5" fmla="*/ 0 h 246221"/>
                <a:gd name="connsiteX0" fmla="*/ 94299 w 1780853"/>
                <a:gd name="connsiteY0" fmla="*/ 0 h 246221"/>
                <a:gd name="connsiteX1" fmla="*/ 1780853 w 1780853"/>
                <a:gd name="connsiteY1" fmla="*/ 0 h 246221"/>
                <a:gd name="connsiteX2" fmla="*/ 1780853 w 1780853"/>
                <a:gd name="connsiteY2" fmla="*/ 246221 h 246221"/>
                <a:gd name="connsiteX3" fmla="*/ 94299 w 1780853"/>
                <a:gd name="connsiteY3" fmla="*/ 246221 h 246221"/>
                <a:gd name="connsiteX4" fmla="*/ 7 w 1780853"/>
                <a:gd name="connsiteY4" fmla="*/ 129156 h 246221"/>
                <a:gd name="connsiteX5" fmla="*/ 94299 w 1780853"/>
                <a:gd name="connsiteY5" fmla="*/ 0 h 246221"/>
                <a:gd name="connsiteX0" fmla="*/ 94303 w 1780857"/>
                <a:gd name="connsiteY0" fmla="*/ 0 h 246221"/>
                <a:gd name="connsiteX1" fmla="*/ 1780857 w 1780857"/>
                <a:gd name="connsiteY1" fmla="*/ 0 h 246221"/>
                <a:gd name="connsiteX2" fmla="*/ 1780857 w 1780857"/>
                <a:gd name="connsiteY2" fmla="*/ 246221 h 246221"/>
                <a:gd name="connsiteX3" fmla="*/ 59134 w 1780857"/>
                <a:gd name="connsiteY3" fmla="*/ 246221 h 246221"/>
                <a:gd name="connsiteX4" fmla="*/ 11 w 1780857"/>
                <a:gd name="connsiteY4" fmla="*/ 129156 h 246221"/>
                <a:gd name="connsiteX5" fmla="*/ 94303 w 1780857"/>
                <a:gd name="connsiteY5" fmla="*/ 0 h 246221"/>
                <a:gd name="connsiteX0" fmla="*/ 59134 w 1780857"/>
                <a:gd name="connsiteY0" fmla="*/ 0 h 246221"/>
                <a:gd name="connsiteX1" fmla="*/ 1780857 w 1780857"/>
                <a:gd name="connsiteY1" fmla="*/ 0 h 246221"/>
                <a:gd name="connsiteX2" fmla="*/ 1780857 w 1780857"/>
                <a:gd name="connsiteY2" fmla="*/ 246221 h 246221"/>
                <a:gd name="connsiteX3" fmla="*/ 59134 w 1780857"/>
                <a:gd name="connsiteY3" fmla="*/ 246221 h 246221"/>
                <a:gd name="connsiteX4" fmla="*/ 11 w 1780857"/>
                <a:gd name="connsiteY4" fmla="*/ 129156 h 246221"/>
                <a:gd name="connsiteX5" fmla="*/ 59134 w 1780857"/>
                <a:gd name="connsiteY5" fmla="*/ 0 h 246221"/>
                <a:gd name="connsiteX0" fmla="*/ 59134 w 1780857"/>
                <a:gd name="connsiteY0" fmla="*/ 0 h 246221"/>
                <a:gd name="connsiteX1" fmla="*/ 1780857 w 1780857"/>
                <a:gd name="connsiteY1" fmla="*/ 0 h 246221"/>
                <a:gd name="connsiteX2" fmla="*/ 1780857 w 1780857"/>
                <a:gd name="connsiteY2" fmla="*/ 246221 h 246221"/>
                <a:gd name="connsiteX3" fmla="*/ 59134 w 1780857"/>
                <a:gd name="connsiteY3" fmla="*/ 222775 h 246221"/>
                <a:gd name="connsiteX4" fmla="*/ 11 w 1780857"/>
                <a:gd name="connsiteY4" fmla="*/ 129156 h 246221"/>
                <a:gd name="connsiteX5" fmla="*/ 59134 w 1780857"/>
                <a:gd name="connsiteY5" fmla="*/ 0 h 246221"/>
                <a:gd name="connsiteX0" fmla="*/ 59134 w 1780857"/>
                <a:gd name="connsiteY0" fmla="*/ 0 h 251350"/>
                <a:gd name="connsiteX1" fmla="*/ 1780857 w 1780857"/>
                <a:gd name="connsiteY1" fmla="*/ 0 h 251350"/>
                <a:gd name="connsiteX2" fmla="*/ 1780857 w 1780857"/>
                <a:gd name="connsiteY2" fmla="*/ 246221 h 251350"/>
                <a:gd name="connsiteX3" fmla="*/ 92472 w 1780857"/>
                <a:gd name="connsiteY3" fmla="*/ 251350 h 251350"/>
                <a:gd name="connsiteX4" fmla="*/ 11 w 1780857"/>
                <a:gd name="connsiteY4" fmla="*/ 129156 h 251350"/>
                <a:gd name="connsiteX5" fmla="*/ 59134 w 1780857"/>
                <a:gd name="connsiteY5" fmla="*/ 0 h 251350"/>
                <a:gd name="connsiteX0" fmla="*/ 111519 w 1780854"/>
                <a:gd name="connsiteY0" fmla="*/ 38100 h 251350"/>
                <a:gd name="connsiteX1" fmla="*/ 1780854 w 1780854"/>
                <a:gd name="connsiteY1" fmla="*/ 0 h 251350"/>
                <a:gd name="connsiteX2" fmla="*/ 1780854 w 1780854"/>
                <a:gd name="connsiteY2" fmla="*/ 246221 h 251350"/>
                <a:gd name="connsiteX3" fmla="*/ 92469 w 1780854"/>
                <a:gd name="connsiteY3" fmla="*/ 251350 h 251350"/>
                <a:gd name="connsiteX4" fmla="*/ 8 w 1780854"/>
                <a:gd name="connsiteY4" fmla="*/ 129156 h 251350"/>
                <a:gd name="connsiteX5" fmla="*/ 111519 w 1780854"/>
                <a:gd name="connsiteY5" fmla="*/ 38100 h 251350"/>
                <a:gd name="connsiteX0" fmla="*/ 85325 w 1780854"/>
                <a:gd name="connsiteY0" fmla="*/ 0 h 256113"/>
                <a:gd name="connsiteX1" fmla="*/ 1780854 w 1780854"/>
                <a:gd name="connsiteY1" fmla="*/ 4763 h 256113"/>
                <a:gd name="connsiteX2" fmla="*/ 1780854 w 1780854"/>
                <a:gd name="connsiteY2" fmla="*/ 250984 h 256113"/>
                <a:gd name="connsiteX3" fmla="*/ 92469 w 1780854"/>
                <a:gd name="connsiteY3" fmla="*/ 256113 h 256113"/>
                <a:gd name="connsiteX4" fmla="*/ 8 w 1780854"/>
                <a:gd name="connsiteY4" fmla="*/ 133919 h 256113"/>
                <a:gd name="connsiteX5" fmla="*/ 85325 w 1780854"/>
                <a:gd name="connsiteY5" fmla="*/ 0 h 256113"/>
                <a:gd name="connsiteX0" fmla="*/ 85325 w 1780854"/>
                <a:gd name="connsiteY0" fmla="*/ 0 h 256113"/>
                <a:gd name="connsiteX1" fmla="*/ 1780854 w 1780854"/>
                <a:gd name="connsiteY1" fmla="*/ 4763 h 256113"/>
                <a:gd name="connsiteX2" fmla="*/ 1780854 w 1780854"/>
                <a:gd name="connsiteY2" fmla="*/ 250984 h 256113"/>
                <a:gd name="connsiteX3" fmla="*/ 99612 w 1780854"/>
                <a:gd name="connsiteY3" fmla="*/ 256113 h 256113"/>
                <a:gd name="connsiteX4" fmla="*/ 8 w 1780854"/>
                <a:gd name="connsiteY4" fmla="*/ 133919 h 256113"/>
                <a:gd name="connsiteX5" fmla="*/ 85325 w 1780854"/>
                <a:gd name="connsiteY5" fmla="*/ 0 h 256113"/>
                <a:gd name="connsiteX0" fmla="*/ 85334 w 1780863"/>
                <a:gd name="connsiteY0" fmla="*/ 0 h 256113"/>
                <a:gd name="connsiteX1" fmla="*/ 1780863 w 1780863"/>
                <a:gd name="connsiteY1" fmla="*/ 4763 h 256113"/>
                <a:gd name="connsiteX2" fmla="*/ 1780863 w 1780863"/>
                <a:gd name="connsiteY2" fmla="*/ 250984 h 256113"/>
                <a:gd name="connsiteX3" fmla="*/ 99621 w 1780863"/>
                <a:gd name="connsiteY3" fmla="*/ 256113 h 256113"/>
                <a:gd name="connsiteX4" fmla="*/ 17 w 1780863"/>
                <a:gd name="connsiteY4" fmla="*/ 133919 h 256113"/>
                <a:gd name="connsiteX5" fmla="*/ 85334 w 1780863"/>
                <a:gd name="connsiteY5" fmla="*/ 0 h 256113"/>
                <a:gd name="connsiteX0" fmla="*/ 90094 w 1785623"/>
                <a:gd name="connsiteY0" fmla="*/ 0 h 256113"/>
                <a:gd name="connsiteX1" fmla="*/ 1785623 w 1785623"/>
                <a:gd name="connsiteY1" fmla="*/ 4763 h 256113"/>
                <a:gd name="connsiteX2" fmla="*/ 1785623 w 1785623"/>
                <a:gd name="connsiteY2" fmla="*/ 250984 h 256113"/>
                <a:gd name="connsiteX3" fmla="*/ 104381 w 1785623"/>
                <a:gd name="connsiteY3" fmla="*/ 256113 h 256113"/>
                <a:gd name="connsiteX4" fmla="*/ 15 w 1785623"/>
                <a:gd name="connsiteY4" fmla="*/ 129156 h 256113"/>
                <a:gd name="connsiteX5" fmla="*/ 90094 w 1785623"/>
                <a:gd name="connsiteY5" fmla="*/ 0 h 256113"/>
                <a:gd name="connsiteX0" fmla="*/ 99619 w 1785623"/>
                <a:gd name="connsiteY0" fmla="*/ 0 h 253731"/>
                <a:gd name="connsiteX1" fmla="*/ 1785623 w 1785623"/>
                <a:gd name="connsiteY1" fmla="*/ 2381 h 253731"/>
                <a:gd name="connsiteX2" fmla="*/ 1785623 w 1785623"/>
                <a:gd name="connsiteY2" fmla="*/ 248602 h 253731"/>
                <a:gd name="connsiteX3" fmla="*/ 104381 w 1785623"/>
                <a:gd name="connsiteY3" fmla="*/ 253731 h 253731"/>
                <a:gd name="connsiteX4" fmla="*/ 15 w 1785623"/>
                <a:gd name="connsiteY4" fmla="*/ 126774 h 253731"/>
                <a:gd name="connsiteX5" fmla="*/ 99619 w 1785623"/>
                <a:gd name="connsiteY5" fmla="*/ 0 h 253731"/>
                <a:gd name="connsiteX0" fmla="*/ 99628 w 1785632"/>
                <a:gd name="connsiteY0" fmla="*/ 0 h 253731"/>
                <a:gd name="connsiteX1" fmla="*/ 1785632 w 1785632"/>
                <a:gd name="connsiteY1" fmla="*/ 2381 h 253731"/>
                <a:gd name="connsiteX2" fmla="*/ 1785632 w 1785632"/>
                <a:gd name="connsiteY2" fmla="*/ 248602 h 253731"/>
                <a:gd name="connsiteX3" fmla="*/ 104390 w 1785632"/>
                <a:gd name="connsiteY3" fmla="*/ 253731 h 253731"/>
                <a:gd name="connsiteX4" fmla="*/ 24 w 1785632"/>
                <a:gd name="connsiteY4" fmla="*/ 126774 h 253731"/>
                <a:gd name="connsiteX5" fmla="*/ 99628 w 1785632"/>
                <a:gd name="connsiteY5" fmla="*/ 0 h 253731"/>
                <a:gd name="connsiteX0" fmla="*/ 99628 w 1785632"/>
                <a:gd name="connsiteY0" fmla="*/ 0 h 251414"/>
                <a:gd name="connsiteX1" fmla="*/ 1785632 w 1785632"/>
                <a:gd name="connsiteY1" fmla="*/ 2381 h 251414"/>
                <a:gd name="connsiteX2" fmla="*/ 1785632 w 1785632"/>
                <a:gd name="connsiteY2" fmla="*/ 248602 h 251414"/>
                <a:gd name="connsiteX3" fmla="*/ 106744 w 1785632"/>
                <a:gd name="connsiteY3" fmla="*/ 251414 h 251414"/>
                <a:gd name="connsiteX4" fmla="*/ 24 w 1785632"/>
                <a:gd name="connsiteY4" fmla="*/ 126774 h 251414"/>
                <a:gd name="connsiteX5" fmla="*/ 99628 w 1785632"/>
                <a:gd name="connsiteY5" fmla="*/ 0 h 251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85632" h="251414">
                  <a:moveTo>
                    <a:pt x="99628" y="0"/>
                  </a:moveTo>
                  <a:lnTo>
                    <a:pt x="1785632" y="2381"/>
                  </a:lnTo>
                  <a:lnTo>
                    <a:pt x="1785632" y="248602"/>
                  </a:lnTo>
                  <a:lnTo>
                    <a:pt x="106744" y="251414"/>
                  </a:lnTo>
                  <a:cubicBezTo>
                    <a:pt x="45798" y="226890"/>
                    <a:pt x="-942" y="172729"/>
                    <a:pt x="24" y="126774"/>
                  </a:cubicBezTo>
                  <a:cubicBezTo>
                    <a:pt x="-942" y="90655"/>
                    <a:pt x="26775" y="17069"/>
                    <a:pt x="99628" y="0"/>
                  </a:cubicBezTo>
                  <a:close/>
                </a:path>
              </a:pathLst>
            </a:custGeom>
            <a:solidFill>
              <a:schemeClr val="tx1"/>
            </a:solidFill>
          </p:spPr>
          <p:txBody>
            <a:bodyPr wrap="square" lIns="36000" tIns="14400" rIns="36000" bIns="0" rtlCol="0">
              <a:spAutoFit/>
            </a:bodyPr>
            <a:lstStyle/>
            <a:p>
              <a:r>
                <a:rPr lang="ja-JP" altLang="en-US" sz="1600" b="1" dirty="0">
                  <a:solidFill>
                    <a:schemeClr val="bg1"/>
                  </a:solidFill>
                </a:rPr>
                <a:t>　　</a:t>
              </a:r>
              <a:r>
                <a:rPr lang="ja-JP" altLang="en-US" sz="16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機体概要</a:t>
              </a:r>
              <a:endParaRPr kumimoji="1" lang="ja-JP" altLang="en-US" sz="16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sp>
        <p:nvSpPr>
          <p:cNvPr id="33" name="テキスト ボックス 32">
            <a:extLst>
              <a:ext uri="{FF2B5EF4-FFF2-40B4-BE49-F238E27FC236}">
                <a16:creationId xmlns:a16="http://schemas.microsoft.com/office/drawing/2014/main" id="{61C67475-62FE-4D11-B510-D9FB0E44D280}"/>
              </a:ext>
            </a:extLst>
          </p:cNvPr>
          <p:cNvSpPr txBox="1"/>
          <p:nvPr/>
        </p:nvSpPr>
        <p:spPr>
          <a:xfrm>
            <a:off x="-173412" y="568303"/>
            <a:ext cx="3465423" cy="1077218"/>
          </a:xfrm>
          <a:prstGeom prst="rect">
            <a:avLst/>
          </a:prstGeom>
          <a:noFill/>
        </p:spPr>
        <p:txBody>
          <a:bodyPr wrap="square" rtlCol="0">
            <a:spAutoFit/>
          </a:bodyPr>
          <a:lstStyle/>
          <a:p>
            <a:r>
              <a:rPr lang="ja-JP" altLang="en-US" sz="1600" dirty="0"/>
              <a:t>　　</a:t>
            </a:r>
            <a:r>
              <a:rPr lang="ja-JP" altLang="en-US" sz="1600" dirty="0">
                <a:latin typeface="FangSong" panose="02010609060101010101" pitchFamily="49" charset="-122"/>
                <a:ea typeface="FangSong" panose="02010609060101010101" pitchFamily="49" charset="-122"/>
                <a:cs typeface="メイリオ" panose="020B0604030504040204" pitchFamily="50" charset="-128"/>
              </a:rPr>
              <a:t>“高専生の為のおすすめ機能”　　　　　</a:t>
            </a:r>
            <a:endParaRPr lang="en-US" altLang="ja-JP" sz="1600" dirty="0">
              <a:solidFill>
                <a:srgbClr val="FF0000"/>
              </a:solidFill>
              <a:latin typeface="FangSong" panose="02010609060101010101" pitchFamily="49" charset="-122"/>
              <a:ea typeface="FangSong" panose="02010609060101010101" pitchFamily="49" charset="-122"/>
              <a:cs typeface="メイリオ" panose="020B0604030504040204" pitchFamily="50" charset="-128"/>
            </a:endParaRPr>
          </a:p>
          <a:p>
            <a:r>
              <a:rPr lang="ja-JP" altLang="en-US" sz="1600" dirty="0">
                <a:latin typeface="FangSong" panose="02010609060101010101" pitchFamily="49" charset="-122"/>
                <a:ea typeface="FangSong" panose="02010609060101010101" pitchFamily="49" charset="-122"/>
                <a:cs typeface="メイリオ" panose="020B0604030504040204" pitchFamily="50" charset="-128"/>
              </a:rPr>
              <a:t>　</a:t>
            </a:r>
            <a:r>
              <a:rPr lang="en-US" altLang="ja-JP" sz="1600" dirty="0">
                <a:latin typeface="FangSong" panose="02010609060101010101" pitchFamily="49" charset="-122"/>
                <a:ea typeface="FangSong" panose="02010609060101010101" pitchFamily="49" charset="-122"/>
                <a:cs typeface="メイリオ" panose="020B0604030504040204" pitchFamily="50" charset="-128"/>
              </a:rPr>
              <a:t>5</a:t>
            </a:r>
            <a:r>
              <a:rPr lang="ja-JP" altLang="en-US" sz="1600" dirty="0">
                <a:latin typeface="FangSong" panose="02010609060101010101" pitchFamily="49" charset="-122"/>
                <a:ea typeface="FangSong" panose="02010609060101010101" pitchFamily="49" charset="-122"/>
                <a:cs typeface="メイリオ" panose="020B0604030504040204" pitchFamily="50" charset="-128"/>
              </a:rPr>
              <a:t>学科＋教養科目を選択し、</a:t>
            </a:r>
            <a:endParaRPr lang="en-US" altLang="ja-JP" sz="1600" dirty="0">
              <a:latin typeface="FangSong" panose="02010609060101010101" pitchFamily="49" charset="-122"/>
              <a:ea typeface="FangSong" panose="02010609060101010101" pitchFamily="49" charset="-122"/>
              <a:cs typeface="メイリオ" panose="020B0604030504040204" pitchFamily="50" charset="-128"/>
            </a:endParaRPr>
          </a:p>
          <a:p>
            <a:r>
              <a:rPr lang="ja-JP" altLang="en-US" sz="1600" dirty="0">
                <a:latin typeface="FangSong" panose="02010609060101010101" pitchFamily="49" charset="-122"/>
                <a:ea typeface="FangSong" panose="02010609060101010101" pitchFamily="49" charset="-122"/>
                <a:cs typeface="メイリオ" panose="020B0604030504040204" pitchFamily="50" charset="-128"/>
              </a:rPr>
              <a:t>　　ジャンルを指定することで</a:t>
            </a:r>
            <a:endParaRPr lang="en-US" altLang="ja-JP" sz="1600" dirty="0">
              <a:latin typeface="FangSong" panose="02010609060101010101" pitchFamily="49" charset="-122"/>
              <a:ea typeface="FangSong" panose="02010609060101010101" pitchFamily="49" charset="-122"/>
              <a:cs typeface="メイリオ" panose="020B0604030504040204" pitchFamily="50" charset="-128"/>
            </a:endParaRPr>
          </a:p>
          <a:p>
            <a:r>
              <a:rPr lang="ja-JP" altLang="en-US" sz="1600" dirty="0">
                <a:latin typeface="FangSong" panose="02010609060101010101" pitchFamily="49" charset="-122"/>
                <a:ea typeface="FangSong" panose="02010609060101010101" pitchFamily="49" charset="-122"/>
                <a:cs typeface="メイリオ" panose="020B0604030504040204" pitchFamily="50" charset="-128"/>
              </a:rPr>
              <a:t>　　ユーザーに合った本をセレクト</a:t>
            </a:r>
            <a:endParaRPr lang="en-US" altLang="ja-JP" sz="1600" dirty="0">
              <a:latin typeface="FangSong" panose="02010609060101010101" pitchFamily="49" charset="-122"/>
              <a:ea typeface="FangSong" panose="02010609060101010101" pitchFamily="49" charset="-122"/>
              <a:cs typeface="メイリオ" panose="020B0604030504040204" pitchFamily="50" charset="-128"/>
            </a:endParaRPr>
          </a:p>
        </p:txBody>
      </p:sp>
      <p:sp>
        <p:nvSpPr>
          <p:cNvPr id="43" name="テキスト ボックス 42">
            <a:extLst>
              <a:ext uri="{FF2B5EF4-FFF2-40B4-BE49-F238E27FC236}">
                <a16:creationId xmlns:a16="http://schemas.microsoft.com/office/drawing/2014/main" id="{87DEAD2B-91AA-4707-88BF-69E01D4E42E0}"/>
              </a:ext>
            </a:extLst>
          </p:cNvPr>
          <p:cNvSpPr txBox="1"/>
          <p:nvPr/>
        </p:nvSpPr>
        <p:spPr>
          <a:xfrm>
            <a:off x="3076386" y="1905724"/>
            <a:ext cx="3495521" cy="1323439"/>
          </a:xfrm>
          <a:prstGeom prst="rect">
            <a:avLst/>
          </a:prstGeom>
          <a:noFill/>
        </p:spPr>
        <p:txBody>
          <a:bodyPr wrap="square" rtlCol="0">
            <a:spAutoFit/>
          </a:bodyPr>
          <a:lstStyle/>
          <a:p>
            <a:r>
              <a:rPr lang="ja-JP" altLang="en-US" sz="1600" dirty="0">
                <a:latin typeface="FangSong" panose="02010609060101010101" pitchFamily="49" charset="-122"/>
                <a:ea typeface="FangSong" panose="02010609060101010101" pitchFamily="49" charset="-122"/>
              </a:rPr>
              <a:t>　</a:t>
            </a:r>
            <a:r>
              <a:rPr lang="ja-JP" altLang="en-US" sz="1600" dirty="0">
                <a:latin typeface="FangSong" panose="02010609060101010101" pitchFamily="49" charset="-122"/>
                <a:ea typeface="FangSong" panose="02010609060101010101" pitchFamily="49" charset="-122"/>
                <a:cs typeface="メイリオ" panose="020B0604030504040204" pitchFamily="50" charset="-128"/>
              </a:rPr>
              <a:t>“図書館に馴染むロボット”</a:t>
            </a:r>
            <a:endParaRPr lang="en-US" altLang="ja-JP" sz="800" dirty="0">
              <a:latin typeface="FangSong" panose="02010609060101010101" pitchFamily="49" charset="-122"/>
              <a:ea typeface="FangSong" panose="02010609060101010101" pitchFamily="49" charset="-122"/>
              <a:cs typeface="メイリオ" panose="020B0604030504040204" pitchFamily="50" charset="-128"/>
            </a:endParaRPr>
          </a:p>
          <a:p>
            <a:r>
              <a:rPr lang="ja-JP" altLang="en-US" sz="1600" dirty="0">
                <a:latin typeface="FangSong" panose="02010609060101010101" pitchFamily="49" charset="-122"/>
                <a:ea typeface="FangSong" panose="02010609060101010101" pitchFamily="49" charset="-122"/>
                <a:cs typeface="メイリオ" panose="020B0604030504040204" pitchFamily="50" charset="-128"/>
              </a:rPr>
              <a:t>カラーを統一し、違和感のない、</a:t>
            </a:r>
            <a:endParaRPr lang="en-US" altLang="ja-JP" sz="1600" dirty="0">
              <a:latin typeface="FangSong" panose="02010609060101010101" pitchFamily="49" charset="-122"/>
              <a:ea typeface="FangSong" panose="02010609060101010101" pitchFamily="49" charset="-122"/>
              <a:cs typeface="メイリオ" panose="020B0604030504040204" pitchFamily="50" charset="-128"/>
            </a:endParaRPr>
          </a:p>
          <a:p>
            <a:r>
              <a:rPr lang="ja-JP" altLang="en-US" sz="1600" dirty="0">
                <a:latin typeface="FangSong" panose="02010609060101010101" pitchFamily="49" charset="-122"/>
                <a:ea typeface="FangSong" panose="02010609060101010101" pitchFamily="49" charset="-122"/>
                <a:cs typeface="メイリオ" panose="020B0604030504040204" pitchFamily="50" charset="-128"/>
              </a:rPr>
              <a:t>　シンプルでスタイリッシュな</a:t>
            </a:r>
            <a:endParaRPr lang="en-US" altLang="ja-JP" sz="1600" dirty="0">
              <a:latin typeface="FangSong" panose="02010609060101010101" pitchFamily="49" charset="-122"/>
              <a:ea typeface="FangSong" panose="02010609060101010101" pitchFamily="49" charset="-122"/>
              <a:cs typeface="メイリオ" panose="020B0604030504040204" pitchFamily="50" charset="-128"/>
            </a:endParaRPr>
          </a:p>
          <a:p>
            <a:r>
              <a:rPr lang="en-US" altLang="ja-JP" sz="1600" dirty="0">
                <a:latin typeface="FangSong" panose="02010609060101010101" pitchFamily="49" charset="-122"/>
                <a:ea typeface="FangSong" panose="02010609060101010101" pitchFamily="49" charset="-122"/>
                <a:cs typeface="メイリオ" panose="020B0604030504040204" pitchFamily="50" charset="-128"/>
              </a:rPr>
              <a:t>		    </a:t>
            </a:r>
            <a:r>
              <a:rPr lang="ja-JP" altLang="en-US" sz="1600" dirty="0">
                <a:latin typeface="FangSong" panose="02010609060101010101" pitchFamily="49" charset="-122"/>
                <a:ea typeface="FangSong" panose="02010609060101010101" pitchFamily="49" charset="-122"/>
                <a:cs typeface="メイリオ" panose="020B0604030504040204" pitchFamily="50" charset="-128"/>
              </a:rPr>
              <a:t>デザイン</a:t>
            </a:r>
            <a:endParaRPr lang="en-US" altLang="ja-JP" sz="1600" dirty="0">
              <a:latin typeface="FangSong" panose="02010609060101010101" pitchFamily="49" charset="-122"/>
              <a:ea typeface="FangSong" panose="02010609060101010101" pitchFamily="49" charset="-122"/>
              <a:cs typeface="メイリオ" panose="020B0604030504040204" pitchFamily="50" charset="-128"/>
            </a:endParaRPr>
          </a:p>
          <a:p>
            <a:endParaRPr lang="en-US" altLang="ja-JP" sz="1600" dirty="0">
              <a:solidFill>
                <a:srgbClr val="FF0000"/>
              </a:solidFill>
              <a:latin typeface="FangSong" panose="02010609060101010101" pitchFamily="49" charset="-122"/>
              <a:ea typeface="FangSong" panose="02010609060101010101" pitchFamily="49" charset="-122"/>
              <a:cs typeface="メイリオ" panose="020B0604030504040204" pitchFamily="50" charset="-128"/>
            </a:endParaRPr>
          </a:p>
        </p:txBody>
      </p:sp>
      <p:sp>
        <p:nvSpPr>
          <p:cNvPr id="47" name="テキスト ボックス 46">
            <a:extLst>
              <a:ext uri="{FF2B5EF4-FFF2-40B4-BE49-F238E27FC236}">
                <a16:creationId xmlns:a16="http://schemas.microsoft.com/office/drawing/2014/main" id="{3F59EBD5-FE16-4CB6-B9DB-0CE53B2C0A84}"/>
              </a:ext>
            </a:extLst>
          </p:cNvPr>
          <p:cNvSpPr txBox="1"/>
          <p:nvPr/>
        </p:nvSpPr>
        <p:spPr>
          <a:xfrm>
            <a:off x="97081" y="3047908"/>
            <a:ext cx="3443844" cy="861774"/>
          </a:xfrm>
          <a:prstGeom prst="rect">
            <a:avLst/>
          </a:prstGeom>
          <a:noFill/>
        </p:spPr>
        <p:txBody>
          <a:bodyPr wrap="square" rtlCol="0">
            <a:spAutoFit/>
          </a:bodyPr>
          <a:lstStyle/>
          <a:p>
            <a:r>
              <a:rPr lang="ja-JP" altLang="en-US" dirty="0"/>
              <a:t>　</a:t>
            </a:r>
            <a:r>
              <a:rPr lang="ja-JP" altLang="en-US" sz="1600" dirty="0">
                <a:latin typeface="FangSong" panose="02010609060101010101" pitchFamily="49" charset="-122"/>
                <a:ea typeface="FangSong" panose="02010609060101010101" pitchFamily="49" charset="-122"/>
              </a:rPr>
              <a:t>“ついてきて！かんたん本案内”　　</a:t>
            </a:r>
            <a:endParaRPr lang="en-US" altLang="ja-JP" sz="1600" dirty="0">
              <a:latin typeface="FangSong" panose="02010609060101010101" pitchFamily="49" charset="-122"/>
              <a:ea typeface="FangSong" panose="02010609060101010101" pitchFamily="49" charset="-122"/>
            </a:endParaRPr>
          </a:p>
          <a:p>
            <a:r>
              <a:rPr lang="ja-JP" altLang="en-US" sz="1600" dirty="0">
                <a:latin typeface="FangSong" panose="02010609060101010101" pitchFamily="49" charset="-122"/>
                <a:ea typeface="FangSong" panose="02010609060101010101" pitchFamily="49" charset="-122"/>
              </a:rPr>
              <a:t>画面に案内中の文字が表示されたら</a:t>
            </a:r>
            <a:endParaRPr lang="en-US" altLang="ja-JP" sz="1600" dirty="0">
              <a:latin typeface="FangSong" panose="02010609060101010101" pitchFamily="49" charset="-122"/>
              <a:ea typeface="FangSong" panose="02010609060101010101" pitchFamily="49" charset="-122"/>
            </a:endParaRPr>
          </a:p>
          <a:p>
            <a:r>
              <a:rPr lang="ja-JP" altLang="en-US" sz="1600" dirty="0">
                <a:latin typeface="FangSong" panose="02010609060101010101" pitchFamily="49" charset="-122"/>
                <a:ea typeface="FangSong" panose="02010609060101010101" pitchFamily="49" charset="-122"/>
              </a:rPr>
              <a:t>　　　　　　についていくだけ！</a:t>
            </a:r>
            <a:endParaRPr lang="en-US" altLang="ja-JP" sz="1600" dirty="0">
              <a:latin typeface="FangSong" panose="02010609060101010101" pitchFamily="49" charset="-122"/>
              <a:ea typeface="FangSong" panose="02010609060101010101" pitchFamily="49" charset="-122"/>
            </a:endParaRPr>
          </a:p>
        </p:txBody>
      </p:sp>
      <p:grpSp>
        <p:nvGrpSpPr>
          <p:cNvPr id="49" name="グループ化 48">
            <a:extLst>
              <a:ext uri="{FF2B5EF4-FFF2-40B4-BE49-F238E27FC236}">
                <a16:creationId xmlns:a16="http://schemas.microsoft.com/office/drawing/2014/main" id="{30727FE8-1B3A-42AF-BB1F-9A9C9661E8F5}"/>
              </a:ext>
            </a:extLst>
          </p:cNvPr>
          <p:cNvGrpSpPr/>
          <p:nvPr/>
        </p:nvGrpSpPr>
        <p:grpSpPr>
          <a:xfrm>
            <a:off x="191791" y="121625"/>
            <a:ext cx="6278024" cy="260762"/>
            <a:chOff x="228976" y="5547539"/>
            <a:chExt cx="6278024" cy="260762"/>
          </a:xfrm>
        </p:grpSpPr>
        <p:cxnSp>
          <p:nvCxnSpPr>
            <p:cNvPr id="61" name="直線コネクタ 60">
              <a:extLst>
                <a:ext uri="{FF2B5EF4-FFF2-40B4-BE49-F238E27FC236}">
                  <a16:creationId xmlns:a16="http://schemas.microsoft.com/office/drawing/2014/main" id="{04ED8687-C04A-44D5-85FC-EFFC76CB33D4}"/>
                </a:ext>
              </a:extLst>
            </p:cNvPr>
            <p:cNvCxnSpPr/>
            <p:nvPr/>
          </p:nvCxnSpPr>
          <p:spPr bwMode="auto">
            <a:xfrm>
              <a:off x="351000" y="5677920"/>
              <a:ext cx="6156000" cy="0"/>
            </a:xfrm>
            <a:prstGeom prst="line">
              <a:avLst/>
            </a:prstGeom>
            <a:ln w="260350" cap="rnd" cmpd="sng">
              <a:gradFill flip="none" rotWithShape="1">
                <a:gsLst>
                  <a:gs pos="26000">
                    <a:schemeClr val="bg1">
                      <a:lumMod val="98000"/>
                      <a:lumOff val="2000"/>
                      <a:alpha val="10000"/>
                    </a:schemeClr>
                  </a:gs>
                  <a:gs pos="70000">
                    <a:schemeClr val="tx1"/>
                  </a:gs>
                </a:gsLst>
                <a:path path="circle">
                  <a:fillToRect l="100000" t="100000"/>
                </a:path>
                <a:tileRect r="-100000" b="-100000"/>
              </a:gradFill>
              <a:prstDash val="solid"/>
              <a:miter lim="800000"/>
            </a:ln>
          </p:spPr>
          <p:style>
            <a:lnRef idx="1">
              <a:schemeClr val="dk1"/>
            </a:lnRef>
            <a:fillRef idx="0">
              <a:schemeClr val="dk1"/>
            </a:fillRef>
            <a:effectRef idx="0">
              <a:schemeClr val="dk1"/>
            </a:effectRef>
            <a:fontRef idx="minor">
              <a:schemeClr val="tx1"/>
            </a:fontRef>
          </p:style>
        </p:cxnSp>
        <p:sp>
          <p:nvSpPr>
            <p:cNvPr id="62" name="テキスト ボックス 61">
              <a:extLst>
                <a:ext uri="{FF2B5EF4-FFF2-40B4-BE49-F238E27FC236}">
                  <a16:creationId xmlns:a16="http://schemas.microsoft.com/office/drawing/2014/main" id="{A10E6C9F-26CA-498D-A78E-6C011ACE8586}"/>
                </a:ext>
              </a:extLst>
            </p:cNvPr>
            <p:cNvSpPr txBox="1"/>
            <p:nvPr/>
          </p:nvSpPr>
          <p:spPr>
            <a:xfrm>
              <a:off x="228976" y="5547539"/>
              <a:ext cx="1758711" cy="260762"/>
            </a:xfrm>
            <a:custGeom>
              <a:avLst/>
              <a:gdLst>
                <a:gd name="connsiteX0" fmla="*/ 0 w 1686554"/>
                <a:gd name="connsiteY0" fmla="*/ 0 h 246221"/>
                <a:gd name="connsiteX1" fmla="*/ 1686554 w 1686554"/>
                <a:gd name="connsiteY1" fmla="*/ 0 h 246221"/>
                <a:gd name="connsiteX2" fmla="*/ 1686554 w 1686554"/>
                <a:gd name="connsiteY2" fmla="*/ 246221 h 246221"/>
                <a:gd name="connsiteX3" fmla="*/ 0 w 1686554"/>
                <a:gd name="connsiteY3" fmla="*/ 246221 h 246221"/>
                <a:gd name="connsiteX4" fmla="*/ 0 w 1686554"/>
                <a:gd name="connsiteY4" fmla="*/ 0 h 246221"/>
                <a:gd name="connsiteX0" fmla="*/ 0 w 1686554"/>
                <a:gd name="connsiteY0" fmla="*/ 0 h 246221"/>
                <a:gd name="connsiteX1" fmla="*/ 1686554 w 1686554"/>
                <a:gd name="connsiteY1" fmla="*/ 0 h 246221"/>
                <a:gd name="connsiteX2" fmla="*/ 1686554 w 1686554"/>
                <a:gd name="connsiteY2" fmla="*/ 246221 h 246221"/>
                <a:gd name="connsiteX3" fmla="*/ 0 w 1686554"/>
                <a:gd name="connsiteY3" fmla="*/ 246221 h 246221"/>
                <a:gd name="connsiteX4" fmla="*/ 2897 w 1686554"/>
                <a:gd name="connsiteY4" fmla="*/ 108356 h 246221"/>
                <a:gd name="connsiteX5" fmla="*/ 0 w 1686554"/>
                <a:gd name="connsiteY5" fmla="*/ 0 h 246221"/>
                <a:gd name="connsiteX0" fmla="*/ 70854 w 1757408"/>
                <a:gd name="connsiteY0" fmla="*/ 0 h 246221"/>
                <a:gd name="connsiteX1" fmla="*/ 1757408 w 1757408"/>
                <a:gd name="connsiteY1" fmla="*/ 0 h 246221"/>
                <a:gd name="connsiteX2" fmla="*/ 1757408 w 1757408"/>
                <a:gd name="connsiteY2" fmla="*/ 246221 h 246221"/>
                <a:gd name="connsiteX3" fmla="*/ 70854 w 1757408"/>
                <a:gd name="connsiteY3" fmla="*/ 246221 h 246221"/>
                <a:gd name="connsiteX4" fmla="*/ 9 w 1757408"/>
                <a:gd name="connsiteY4" fmla="*/ 152602 h 246221"/>
                <a:gd name="connsiteX5" fmla="*/ 70854 w 1757408"/>
                <a:gd name="connsiteY5" fmla="*/ 0 h 246221"/>
                <a:gd name="connsiteX0" fmla="*/ 94299 w 1780853"/>
                <a:gd name="connsiteY0" fmla="*/ 0 h 246221"/>
                <a:gd name="connsiteX1" fmla="*/ 1780853 w 1780853"/>
                <a:gd name="connsiteY1" fmla="*/ 0 h 246221"/>
                <a:gd name="connsiteX2" fmla="*/ 1780853 w 1780853"/>
                <a:gd name="connsiteY2" fmla="*/ 246221 h 246221"/>
                <a:gd name="connsiteX3" fmla="*/ 94299 w 1780853"/>
                <a:gd name="connsiteY3" fmla="*/ 246221 h 246221"/>
                <a:gd name="connsiteX4" fmla="*/ 7 w 1780853"/>
                <a:gd name="connsiteY4" fmla="*/ 129156 h 246221"/>
                <a:gd name="connsiteX5" fmla="*/ 94299 w 1780853"/>
                <a:gd name="connsiteY5" fmla="*/ 0 h 246221"/>
                <a:gd name="connsiteX0" fmla="*/ 94303 w 1780857"/>
                <a:gd name="connsiteY0" fmla="*/ 0 h 246221"/>
                <a:gd name="connsiteX1" fmla="*/ 1780857 w 1780857"/>
                <a:gd name="connsiteY1" fmla="*/ 0 h 246221"/>
                <a:gd name="connsiteX2" fmla="*/ 1780857 w 1780857"/>
                <a:gd name="connsiteY2" fmla="*/ 246221 h 246221"/>
                <a:gd name="connsiteX3" fmla="*/ 59134 w 1780857"/>
                <a:gd name="connsiteY3" fmla="*/ 246221 h 246221"/>
                <a:gd name="connsiteX4" fmla="*/ 11 w 1780857"/>
                <a:gd name="connsiteY4" fmla="*/ 129156 h 246221"/>
                <a:gd name="connsiteX5" fmla="*/ 94303 w 1780857"/>
                <a:gd name="connsiteY5" fmla="*/ 0 h 246221"/>
                <a:gd name="connsiteX0" fmla="*/ 59134 w 1780857"/>
                <a:gd name="connsiteY0" fmla="*/ 0 h 246221"/>
                <a:gd name="connsiteX1" fmla="*/ 1780857 w 1780857"/>
                <a:gd name="connsiteY1" fmla="*/ 0 h 246221"/>
                <a:gd name="connsiteX2" fmla="*/ 1780857 w 1780857"/>
                <a:gd name="connsiteY2" fmla="*/ 246221 h 246221"/>
                <a:gd name="connsiteX3" fmla="*/ 59134 w 1780857"/>
                <a:gd name="connsiteY3" fmla="*/ 246221 h 246221"/>
                <a:gd name="connsiteX4" fmla="*/ 11 w 1780857"/>
                <a:gd name="connsiteY4" fmla="*/ 129156 h 246221"/>
                <a:gd name="connsiteX5" fmla="*/ 59134 w 1780857"/>
                <a:gd name="connsiteY5" fmla="*/ 0 h 246221"/>
                <a:gd name="connsiteX0" fmla="*/ 59134 w 1780857"/>
                <a:gd name="connsiteY0" fmla="*/ 0 h 246221"/>
                <a:gd name="connsiteX1" fmla="*/ 1780857 w 1780857"/>
                <a:gd name="connsiteY1" fmla="*/ 0 h 246221"/>
                <a:gd name="connsiteX2" fmla="*/ 1780857 w 1780857"/>
                <a:gd name="connsiteY2" fmla="*/ 246221 h 246221"/>
                <a:gd name="connsiteX3" fmla="*/ 59134 w 1780857"/>
                <a:gd name="connsiteY3" fmla="*/ 222775 h 246221"/>
                <a:gd name="connsiteX4" fmla="*/ 11 w 1780857"/>
                <a:gd name="connsiteY4" fmla="*/ 129156 h 246221"/>
                <a:gd name="connsiteX5" fmla="*/ 59134 w 1780857"/>
                <a:gd name="connsiteY5" fmla="*/ 0 h 246221"/>
                <a:gd name="connsiteX0" fmla="*/ 59134 w 1780857"/>
                <a:gd name="connsiteY0" fmla="*/ 0 h 251350"/>
                <a:gd name="connsiteX1" fmla="*/ 1780857 w 1780857"/>
                <a:gd name="connsiteY1" fmla="*/ 0 h 251350"/>
                <a:gd name="connsiteX2" fmla="*/ 1780857 w 1780857"/>
                <a:gd name="connsiteY2" fmla="*/ 246221 h 251350"/>
                <a:gd name="connsiteX3" fmla="*/ 92472 w 1780857"/>
                <a:gd name="connsiteY3" fmla="*/ 251350 h 251350"/>
                <a:gd name="connsiteX4" fmla="*/ 11 w 1780857"/>
                <a:gd name="connsiteY4" fmla="*/ 129156 h 251350"/>
                <a:gd name="connsiteX5" fmla="*/ 59134 w 1780857"/>
                <a:gd name="connsiteY5" fmla="*/ 0 h 251350"/>
                <a:gd name="connsiteX0" fmla="*/ 111519 w 1780854"/>
                <a:gd name="connsiteY0" fmla="*/ 38100 h 251350"/>
                <a:gd name="connsiteX1" fmla="*/ 1780854 w 1780854"/>
                <a:gd name="connsiteY1" fmla="*/ 0 h 251350"/>
                <a:gd name="connsiteX2" fmla="*/ 1780854 w 1780854"/>
                <a:gd name="connsiteY2" fmla="*/ 246221 h 251350"/>
                <a:gd name="connsiteX3" fmla="*/ 92469 w 1780854"/>
                <a:gd name="connsiteY3" fmla="*/ 251350 h 251350"/>
                <a:gd name="connsiteX4" fmla="*/ 8 w 1780854"/>
                <a:gd name="connsiteY4" fmla="*/ 129156 h 251350"/>
                <a:gd name="connsiteX5" fmla="*/ 111519 w 1780854"/>
                <a:gd name="connsiteY5" fmla="*/ 38100 h 251350"/>
                <a:gd name="connsiteX0" fmla="*/ 85325 w 1780854"/>
                <a:gd name="connsiteY0" fmla="*/ 0 h 256113"/>
                <a:gd name="connsiteX1" fmla="*/ 1780854 w 1780854"/>
                <a:gd name="connsiteY1" fmla="*/ 4763 h 256113"/>
                <a:gd name="connsiteX2" fmla="*/ 1780854 w 1780854"/>
                <a:gd name="connsiteY2" fmla="*/ 250984 h 256113"/>
                <a:gd name="connsiteX3" fmla="*/ 92469 w 1780854"/>
                <a:gd name="connsiteY3" fmla="*/ 256113 h 256113"/>
                <a:gd name="connsiteX4" fmla="*/ 8 w 1780854"/>
                <a:gd name="connsiteY4" fmla="*/ 133919 h 256113"/>
                <a:gd name="connsiteX5" fmla="*/ 85325 w 1780854"/>
                <a:gd name="connsiteY5" fmla="*/ 0 h 256113"/>
                <a:gd name="connsiteX0" fmla="*/ 85325 w 1780854"/>
                <a:gd name="connsiteY0" fmla="*/ 0 h 256113"/>
                <a:gd name="connsiteX1" fmla="*/ 1780854 w 1780854"/>
                <a:gd name="connsiteY1" fmla="*/ 4763 h 256113"/>
                <a:gd name="connsiteX2" fmla="*/ 1780854 w 1780854"/>
                <a:gd name="connsiteY2" fmla="*/ 250984 h 256113"/>
                <a:gd name="connsiteX3" fmla="*/ 99612 w 1780854"/>
                <a:gd name="connsiteY3" fmla="*/ 256113 h 256113"/>
                <a:gd name="connsiteX4" fmla="*/ 8 w 1780854"/>
                <a:gd name="connsiteY4" fmla="*/ 133919 h 256113"/>
                <a:gd name="connsiteX5" fmla="*/ 85325 w 1780854"/>
                <a:gd name="connsiteY5" fmla="*/ 0 h 256113"/>
                <a:gd name="connsiteX0" fmla="*/ 85334 w 1780863"/>
                <a:gd name="connsiteY0" fmla="*/ 0 h 256113"/>
                <a:gd name="connsiteX1" fmla="*/ 1780863 w 1780863"/>
                <a:gd name="connsiteY1" fmla="*/ 4763 h 256113"/>
                <a:gd name="connsiteX2" fmla="*/ 1780863 w 1780863"/>
                <a:gd name="connsiteY2" fmla="*/ 250984 h 256113"/>
                <a:gd name="connsiteX3" fmla="*/ 99621 w 1780863"/>
                <a:gd name="connsiteY3" fmla="*/ 256113 h 256113"/>
                <a:gd name="connsiteX4" fmla="*/ 17 w 1780863"/>
                <a:gd name="connsiteY4" fmla="*/ 133919 h 256113"/>
                <a:gd name="connsiteX5" fmla="*/ 85334 w 1780863"/>
                <a:gd name="connsiteY5" fmla="*/ 0 h 256113"/>
                <a:gd name="connsiteX0" fmla="*/ 90094 w 1785623"/>
                <a:gd name="connsiteY0" fmla="*/ 0 h 256113"/>
                <a:gd name="connsiteX1" fmla="*/ 1785623 w 1785623"/>
                <a:gd name="connsiteY1" fmla="*/ 4763 h 256113"/>
                <a:gd name="connsiteX2" fmla="*/ 1785623 w 1785623"/>
                <a:gd name="connsiteY2" fmla="*/ 250984 h 256113"/>
                <a:gd name="connsiteX3" fmla="*/ 104381 w 1785623"/>
                <a:gd name="connsiteY3" fmla="*/ 256113 h 256113"/>
                <a:gd name="connsiteX4" fmla="*/ 15 w 1785623"/>
                <a:gd name="connsiteY4" fmla="*/ 129156 h 256113"/>
                <a:gd name="connsiteX5" fmla="*/ 90094 w 1785623"/>
                <a:gd name="connsiteY5" fmla="*/ 0 h 256113"/>
                <a:gd name="connsiteX0" fmla="*/ 99619 w 1785623"/>
                <a:gd name="connsiteY0" fmla="*/ 0 h 253731"/>
                <a:gd name="connsiteX1" fmla="*/ 1785623 w 1785623"/>
                <a:gd name="connsiteY1" fmla="*/ 2381 h 253731"/>
                <a:gd name="connsiteX2" fmla="*/ 1785623 w 1785623"/>
                <a:gd name="connsiteY2" fmla="*/ 248602 h 253731"/>
                <a:gd name="connsiteX3" fmla="*/ 104381 w 1785623"/>
                <a:gd name="connsiteY3" fmla="*/ 253731 h 253731"/>
                <a:gd name="connsiteX4" fmla="*/ 15 w 1785623"/>
                <a:gd name="connsiteY4" fmla="*/ 126774 h 253731"/>
                <a:gd name="connsiteX5" fmla="*/ 99619 w 1785623"/>
                <a:gd name="connsiteY5" fmla="*/ 0 h 253731"/>
                <a:gd name="connsiteX0" fmla="*/ 99628 w 1785632"/>
                <a:gd name="connsiteY0" fmla="*/ 0 h 253731"/>
                <a:gd name="connsiteX1" fmla="*/ 1785632 w 1785632"/>
                <a:gd name="connsiteY1" fmla="*/ 2381 h 253731"/>
                <a:gd name="connsiteX2" fmla="*/ 1785632 w 1785632"/>
                <a:gd name="connsiteY2" fmla="*/ 248602 h 253731"/>
                <a:gd name="connsiteX3" fmla="*/ 104390 w 1785632"/>
                <a:gd name="connsiteY3" fmla="*/ 253731 h 253731"/>
                <a:gd name="connsiteX4" fmla="*/ 24 w 1785632"/>
                <a:gd name="connsiteY4" fmla="*/ 126774 h 253731"/>
                <a:gd name="connsiteX5" fmla="*/ 99628 w 1785632"/>
                <a:gd name="connsiteY5" fmla="*/ 0 h 253731"/>
                <a:gd name="connsiteX0" fmla="*/ 99628 w 1785632"/>
                <a:gd name="connsiteY0" fmla="*/ 0 h 251414"/>
                <a:gd name="connsiteX1" fmla="*/ 1785632 w 1785632"/>
                <a:gd name="connsiteY1" fmla="*/ 2381 h 251414"/>
                <a:gd name="connsiteX2" fmla="*/ 1785632 w 1785632"/>
                <a:gd name="connsiteY2" fmla="*/ 248602 h 251414"/>
                <a:gd name="connsiteX3" fmla="*/ 106744 w 1785632"/>
                <a:gd name="connsiteY3" fmla="*/ 251414 h 251414"/>
                <a:gd name="connsiteX4" fmla="*/ 24 w 1785632"/>
                <a:gd name="connsiteY4" fmla="*/ 126774 h 251414"/>
                <a:gd name="connsiteX5" fmla="*/ 99628 w 1785632"/>
                <a:gd name="connsiteY5" fmla="*/ 0 h 251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85632" h="251414">
                  <a:moveTo>
                    <a:pt x="99628" y="0"/>
                  </a:moveTo>
                  <a:lnTo>
                    <a:pt x="1785632" y="2381"/>
                  </a:lnTo>
                  <a:lnTo>
                    <a:pt x="1785632" y="248602"/>
                  </a:lnTo>
                  <a:lnTo>
                    <a:pt x="106744" y="251414"/>
                  </a:lnTo>
                  <a:cubicBezTo>
                    <a:pt x="45798" y="226890"/>
                    <a:pt x="-942" y="172729"/>
                    <a:pt x="24" y="126774"/>
                  </a:cubicBezTo>
                  <a:cubicBezTo>
                    <a:pt x="-942" y="90655"/>
                    <a:pt x="26775" y="17069"/>
                    <a:pt x="99628" y="0"/>
                  </a:cubicBezTo>
                  <a:close/>
                </a:path>
              </a:pathLst>
            </a:custGeom>
            <a:solidFill>
              <a:schemeClr val="tx1"/>
            </a:solidFill>
          </p:spPr>
          <p:txBody>
            <a:bodyPr wrap="square" lIns="36000" tIns="14400" rIns="36000" bIns="0" rtlCol="0">
              <a:spAutoFit/>
            </a:bodyPr>
            <a:lstStyle/>
            <a:p>
              <a:r>
                <a:rPr lang="ja-JP" altLang="en-US" sz="1600" b="1" dirty="0">
                  <a:solidFill>
                    <a:schemeClr val="bg1"/>
                  </a:solidFill>
                </a:rPr>
                <a:t>　　</a:t>
              </a:r>
              <a:r>
                <a:rPr lang="ja-JP" altLang="en-US" sz="16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コンセプト</a:t>
              </a:r>
              <a:endParaRPr kumimoji="1" lang="ja-JP" altLang="en-US" sz="16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pic>
        <p:nvPicPr>
          <p:cNvPr id="50" name="図 49">
            <a:extLst>
              <a:ext uri="{FF2B5EF4-FFF2-40B4-BE49-F238E27FC236}">
                <a16:creationId xmlns:a16="http://schemas.microsoft.com/office/drawing/2014/main" id="{46B515E7-641B-45BD-BA03-1E844613C49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27069" y="450963"/>
            <a:ext cx="2285602" cy="1296066"/>
          </a:xfrm>
          <a:prstGeom prst="rect">
            <a:avLst/>
          </a:prstGeom>
          <a:ln>
            <a:solidFill>
              <a:schemeClr val="tx1"/>
            </a:solidFill>
          </a:ln>
        </p:spPr>
      </p:pic>
      <p:pic>
        <p:nvPicPr>
          <p:cNvPr id="52" name="Picture 10" descr="æ¬ãèª­ãç·æ§ã®ã¤ã©ã¹ã">
            <a:extLst>
              <a:ext uri="{FF2B5EF4-FFF2-40B4-BE49-F238E27FC236}">
                <a16:creationId xmlns:a16="http://schemas.microsoft.com/office/drawing/2014/main" id="{970B70F9-90AE-4A02-8C59-5B521D1DE88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178547" y="2030965"/>
            <a:ext cx="754508" cy="949065"/>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6" descr="https://3.bp.blogspot.com/-gNEEEcZmrxY/UNbZ44TPq2I/AAAAAAAAJNg/RUXfFNu-M9U/s1600/11_8bu_onpu.png">
            <a:extLst>
              <a:ext uri="{FF2B5EF4-FFF2-40B4-BE49-F238E27FC236}">
                <a16:creationId xmlns:a16="http://schemas.microsoft.com/office/drawing/2014/main" id="{09D80A92-1A1D-4FD0-87F1-68AB8FCDF667}"/>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11981051" flipH="1" flipV="1">
            <a:off x="701768" y="1894838"/>
            <a:ext cx="226637" cy="231263"/>
          </a:xfrm>
          <a:prstGeom prst="rect">
            <a:avLst/>
          </a:prstGeom>
          <a:noFill/>
          <a:extLst>
            <a:ext uri="{909E8E84-426E-40DD-AFC4-6F175D3DCCD1}">
              <a14:hiddenFill xmlns:a14="http://schemas.microsoft.com/office/drawing/2010/main">
                <a:solidFill>
                  <a:srgbClr val="FFFFFF"/>
                </a:solidFill>
              </a14:hiddenFill>
            </a:ext>
          </a:extLst>
        </p:spPr>
      </p:pic>
      <p:cxnSp>
        <p:nvCxnSpPr>
          <p:cNvPr id="63" name="直線コネクタ 62">
            <a:extLst>
              <a:ext uri="{FF2B5EF4-FFF2-40B4-BE49-F238E27FC236}">
                <a16:creationId xmlns:a16="http://schemas.microsoft.com/office/drawing/2014/main" id="{ACA804EA-BCB4-47D0-A4B9-DA2DF8395C30}"/>
              </a:ext>
            </a:extLst>
          </p:cNvPr>
          <p:cNvCxnSpPr/>
          <p:nvPr/>
        </p:nvCxnSpPr>
        <p:spPr bwMode="auto">
          <a:xfrm>
            <a:off x="313815" y="4130067"/>
            <a:ext cx="6156000" cy="0"/>
          </a:xfrm>
          <a:prstGeom prst="line">
            <a:avLst/>
          </a:prstGeom>
          <a:ln w="260350" cap="rnd" cmpd="sng">
            <a:gradFill flip="none" rotWithShape="1">
              <a:gsLst>
                <a:gs pos="26000">
                  <a:schemeClr val="bg1">
                    <a:lumMod val="98000"/>
                    <a:lumOff val="2000"/>
                    <a:alpha val="10000"/>
                  </a:schemeClr>
                </a:gs>
                <a:gs pos="67000">
                  <a:srgbClr val="000000"/>
                </a:gs>
              </a:gsLst>
              <a:path path="circle">
                <a:fillToRect l="100000" t="100000"/>
              </a:path>
              <a:tileRect r="-100000" b="-100000"/>
            </a:gradFill>
            <a:prstDash val="solid"/>
            <a:miter lim="800000"/>
          </a:ln>
        </p:spPr>
        <p:style>
          <a:lnRef idx="1">
            <a:schemeClr val="dk1"/>
          </a:lnRef>
          <a:fillRef idx="0">
            <a:schemeClr val="dk1"/>
          </a:fillRef>
          <a:effectRef idx="0">
            <a:schemeClr val="dk1"/>
          </a:effectRef>
          <a:fontRef idx="minor">
            <a:schemeClr val="tx1"/>
          </a:fontRef>
        </p:style>
      </p:cxnSp>
      <p:sp>
        <p:nvSpPr>
          <p:cNvPr id="64" name="テキスト ボックス 63">
            <a:extLst>
              <a:ext uri="{FF2B5EF4-FFF2-40B4-BE49-F238E27FC236}">
                <a16:creationId xmlns:a16="http://schemas.microsoft.com/office/drawing/2014/main" id="{0E395EBC-683B-47FE-833A-7AD0F365E105}"/>
              </a:ext>
            </a:extLst>
          </p:cNvPr>
          <p:cNvSpPr txBox="1"/>
          <p:nvPr/>
        </p:nvSpPr>
        <p:spPr>
          <a:xfrm>
            <a:off x="191791" y="3999686"/>
            <a:ext cx="1758711" cy="260762"/>
          </a:xfrm>
          <a:custGeom>
            <a:avLst/>
            <a:gdLst>
              <a:gd name="connsiteX0" fmla="*/ 0 w 1686554"/>
              <a:gd name="connsiteY0" fmla="*/ 0 h 246221"/>
              <a:gd name="connsiteX1" fmla="*/ 1686554 w 1686554"/>
              <a:gd name="connsiteY1" fmla="*/ 0 h 246221"/>
              <a:gd name="connsiteX2" fmla="*/ 1686554 w 1686554"/>
              <a:gd name="connsiteY2" fmla="*/ 246221 h 246221"/>
              <a:gd name="connsiteX3" fmla="*/ 0 w 1686554"/>
              <a:gd name="connsiteY3" fmla="*/ 246221 h 246221"/>
              <a:gd name="connsiteX4" fmla="*/ 0 w 1686554"/>
              <a:gd name="connsiteY4" fmla="*/ 0 h 246221"/>
              <a:gd name="connsiteX0" fmla="*/ 0 w 1686554"/>
              <a:gd name="connsiteY0" fmla="*/ 0 h 246221"/>
              <a:gd name="connsiteX1" fmla="*/ 1686554 w 1686554"/>
              <a:gd name="connsiteY1" fmla="*/ 0 h 246221"/>
              <a:gd name="connsiteX2" fmla="*/ 1686554 w 1686554"/>
              <a:gd name="connsiteY2" fmla="*/ 246221 h 246221"/>
              <a:gd name="connsiteX3" fmla="*/ 0 w 1686554"/>
              <a:gd name="connsiteY3" fmla="*/ 246221 h 246221"/>
              <a:gd name="connsiteX4" fmla="*/ 2897 w 1686554"/>
              <a:gd name="connsiteY4" fmla="*/ 108356 h 246221"/>
              <a:gd name="connsiteX5" fmla="*/ 0 w 1686554"/>
              <a:gd name="connsiteY5" fmla="*/ 0 h 246221"/>
              <a:gd name="connsiteX0" fmla="*/ 70854 w 1757408"/>
              <a:gd name="connsiteY0" fmla="*/ 0 h 246221"/>
              <a:gd name="connsiteX1" fmla="*/ 1757408 w 1757408"/>
              <a:gd name="connsiteY1" fmla="*/ 0 h 246221"/>
              <a:gd name="connsiteX2" fmla="*/ 1757408 w 1757408"/>
              <a:gd name="connsiteY2" fmla="*/ 246221 h 246221"/>
              <a:gd name="connsiteX3" fmla="*/ 70854 w 1757408"/>
              <a:gd name="connsiteY3" fmla="*/ 246221 h 246221"/>
              <a:gd name="connsiteX4" fmla="*/ 9 w 1757408"/>
              <a:gd name="connsiteY4" fmla="*/ 152602 h 246221"/>
              <a:gd name="connsiteX5" fmla="*/ 70854 w 1757408"/>
              <a:gd name="connsiteY5" fmla="*/ 0 h 246221"/>
              <a:gd name="connsiteX0" fmla="*/ 94299 w 1780853"/>
              <a:gd name="connsiteY0" fmla="*/ 0 h 246221"/>
              <a:gd name="connsiteX1" fmla="*/ 1780853 w 1780853"/>
              <a:gd name="connsiteY1" fmla="*/ 0 h 246221"/>
              <a:gd name="connsiteX2" fmla="*/ 1780853 w 1780853"/>
              <a:gd name="connsiteY2" fmla="*/ 246221 h 246221"/>
              <a:gd name="connsiteX3" fmla="*/ 94299 w 1780853"/>
              <a:gd name="connsiteY3" fmla="*/ 246221 h 246221"/>
              <a:gd name="connsiteX4" fmla="*/ 7 w 1780853"/>
              <a:gd name="connsiteY4" fmla="*/ 129156 h 246221"/>
              <a:gd name="connsiteX5" fmla="*/ 94299 w 1780853"/>
              <a:gd name="connsiteY5" fmla="*/ 0 h 246221"/>
              <a:gd name="connsiteX0" fmla="*/ 94303 w 1780857"/>
              <a:gd name="connsiteY0" fmla="*/ 0 h 246221"/>
              <a:gd name="connsiteX1" fmla="*/ 1780857 w 1780857"/>
              <a:gd name="connsiteY1" fmla="*/ 0 h 246221"/>
              <a:gd name="connsiteX2" fmla="*/ 1780857 w 1780857"/>
              <a:gd name="connsiteY2" fmla="*/ 246221 h 246221"/>
              <a:gd name="connsiteX3" fmla="*/ 59134 w 1780857"/>
              <a:gd name="connsiteY3" fmla="*/ 246221 h 246221"/>
              <a:gd name="connsiteX4" fmla="*/ 11 w 1780857"/>
              <a:gd name="connsiteY4" fmla="*/ 129156 h 246221"/>
              <a:gd name="connsiteX5" fmla="*/ 94303 w 1780857"/>
              <a:gd name="connsiteY5" fmla="*/ 0 h 246221"/>
              <a:gd name="connsiteX0" fmla="*/ 59134 w 1780857"/>
              <a:gd name="connsiteY0" fmla="*/ 0 h 246221"/>
              <a:gd name="connsiteX1" fmla="*/ 1780857 w 1780857"/>
              <a:gd name="connsiteY1" fmla="*/ 0 h 246221"/>
              <a:gd name="connsiteX2" fmla="*/ 1780857 w 1780857"/>
              <a:gd name="connsiteY2" fmla="*/ 246221 h 246221"/>
              <a:gd name="connsiteX3" fmla="*/ 59134 w 1780857"/>
              <a:gd name="connsiteY3" fmla="*/ 246221 h 246221"/>
              <a:gd name="connsiteX4" fmla="*/ 11 w 1780857"/>
              <a:gd name="connsiteY4" fmla="*/ 129156 h 246221"/>
              <a:gd name="connsiteX5" fmla="*/ 59134 w 1780857"/>
              <a:gd name="connsiteY5" fmla="*/ 0 h 246221"/>
              <a:gd name="connsiteX0" fmla="*/ 59134 w 1780857"/>
              <a:gd name="connsiteY0" fmla="*/ 0 h 246221"/>
              <a:gd name="connsiteX1" fmla="*/ 1780857 w 1780857"/>
              <a:gd name="connsiteY1" fmla="*/ 0 h 246221"/>
              <a:gd name="connsiteX2" fmla="*/ 1780857 w 1780857"/>
              <a:gd name="connsiteY2" fmla="*/ 246221 h 246221"/>
              <a:gd name="connsiteX3" fmla="*/ 59134 w 1780857"/>
              <a:gd name="connsiteY3" fmla="*/ 222775 h 246221"/>
              <a:gd name="connsiteX4" fmla="*/ 11 w 1780857"/>
              <a:gd name="connsiteY4" fmla="*/ 129156 h 246221"/>
              <a:gd name="connsiteX5" fmla="*/ 59134 w 1780857"/>
              <a:gd name="connsiteY5" fmla="*/ 0 h 246221"/>
              <a:gd name="connsiteX0" fmla="*/ 59134 w 1780857"/>
              <a:gd name="connsiteY0" fmla="*/ 0 h 251350"/>
              <a:gd name="connsiteX1" fmla="*/ 1780857 w 1780857"/>
              <a:gd name="connsiteY1" fmla="*/ 0 h 251350"/>
              <a:gd name="connsiteX2" fmla="*/ 1780857 w 1780857"/>
              <a:gd name="connsiteY2" fmla="*/ 246221 h 251350"/>
              <a:gd name="connsiteX3" fmla="*/ 92472 w 1780857"/>
              <a:gd name="connsiteY3" fmla="*/ 251350 h 251350"/>
              <a:gd name="connsiteX4" fmla="*/ 11 w 1780857"/>
              <a:gd name="connsiteY4" fmla="*/ 129156 h 251350"/>
              <a:gd name="connsiteX5" fmla="*/ 59134 w 1780857"/>
              <a:gd name="connsiteY5" fmla="*/ 0 h 251350"/>
              <a:gd name="connsiteX0" fmla="*/ 111519 w 1780854"/>
              <a:gd name="connsiteY0" fmla="*/ 38100 h 251350"/>
              <a:gd name="connsiteX1" fmla="*/ 1780854 w 1780854"/>
              <a:gd name="connsiteY1" fmla="*/ 0 h 251350"/>
              <a:gd name="connsiteX2" fmla="*/ 1780854 w 1780854"/>
              <a:gd name="connsiteY2" fmla="*/ 246221 h 251350"/>
              <a:gd name="connsiteX3" fmla="*/ 92469 w 1780854"/>
              <a:gd name="connsiteY3" fmla="*/ 251350 h 251350"/>
              <a:gd name="connsiteX4" fmla="*/ 8 w 1780854"/>
              <a:gd name="connsiteY4" fmla="*/ 129156 h 251350"/>
              <a:gd name="connsiteX5" fmla="*/ 111519 w 1780854"/>
              <a:gd name="connsiteY5" fmla="*/ 38100 h 251350"/>
              <a:gd name="connsiteX0" fmla="*/ 85325 w 1780854"/>
              <a:gd name="connsiteY0" fmla="*/ 0 h 256113"/>
              <a:gd name="connsiteX1" fmla="*/ 1780854 w 1780854"/>
              <a:gd name="connsiteY1" fmla="*/ 4763 h 256113"/>
              <a:gd name="connsiteX2" fmla="*/ 1780854 w 1780854"/>
              <a:gd name="connsiteY2" fmla="*/ 250984 h 256113"/>
              <a:gd name="connsiteX3" fmla="*/ 92469 w 1780854"/>
              <a:gd name="connsiteY3" fmla="*/ 256113 h 256113"/>
              <a:gd name="connsiteX4" fmla="*/ 8 w 1780854"/>
              <a:gd name="connsiteY4" fmla="*/ 133919 h 256113"/>
              <a:gd name="connsiteX5" fmla="*/ 85325 w 1780854"/>
              <a:gd name="connsiteY5" fmla="*/ 0 h 256113"/>
              <a:gd name="connsiteX0" fmla="*/ 85325 w 1780854"/>
              <a:gd name="connsiteY0" fmla="*/ 0 h 256113"/>
              <a:gd name="connsiteX1" fmla="*/ 1780854 w 1780854"/>
              <a:gd name="connsiteY1" fmla="*/ 4763 h 256113"/>
              <a:gd name="connsiteX2" fmla="*/ 1780854 w 1780854"/>
              <a:gd name="connsiteY2" fmla="*/ 250984 h 256113"/>
              <a:gd name="connsiteX3" fmla="*/ 99612 w 1780854"/>
              <a:gd name="connsiteY3" fmla="*/ 256113 h 256113"/>
              <a:gd name="connsiteX4" fmla="*/ 8 w 1780854"/>
              <a:gd name="connsiteY4" fmla="*/ 133919 h 256113"/>
              <a:gd name="connsiteX5" fmla="*/ 85325 w 1780854"/>
              <a:gd name="connsiteY5" fmla="*/ 0 h 256113"/>
              <a:gd name="connsiteX0" fmla="*/ 85334 w 1780863"/>
              <a:gd name="connsiteY0" fmla="*/ 0 h 256113"/>
              <a:gd name="connsiteX1" fmla="*/ 1780863 w 1780863"/>
              <a:gd name="connsiteY1" fmla="*/ 4763 h 256113"/>
              <a:gd name="connsiteX2" fmla="*/ 1780863 w 1780863"/>
              <a:gd name="connsiteY2" fmla="*/ 250984 h 256113"/>
              <a:gd name="connsiteX3" fmla="*/ 99621 w 1780863"/>
              <a:gd name="connsiteY3" fmla="*/ 256113 h 256113"/>
              <a:gd name="connsiteX4" fmla="*/ 17 w 1780863"/>
              <a:gd name="connsiteY4" fmla="*/ 133919 h 256113"/>
              <a:gd name="connsiteX5" fmla="*/ 85334 w 1780863"/>
              <a:gd name="connsiteY5" fmla="*/ 0 h 256113"/>
              <a:gd name="connsiteX0" fmla="*/ 90094 w 1785623"/>
              <a:gd name="connsiteY0" fmla="*/ 0 h 256113"/>
              <a:gd name="connsiteX1" fmla="*/ 1785623 w 1785623"/>
              <a:gd name="connsiteY1" fmla="*/ 4763 h 256113"/>
              <a:gd name="connsiteX2" fmla="*/ 1785623 w 1785623"/>
              <a:gd name="connsiteY2" fmla="*/ 250984 h 256113"/>
              <a:gd name="connsiteX3" fmla="*/ 104381 w 1785623"/>
              <a:gd name="connsiteY3" fmla="*/ 256113 h 256113"/>
              <a:gd name="connsiteX4" fmla="*/ 15 w 1785623"/>
              <a:gd name="connsiteY4" fmla="*/ 129156 h 256113"/>
              <a:gd name="connsiteX5" fmla="*/ 90094 w 1785623"/>
              <a:gd name="connsiteY5" fmla="*/ 0 h 256113"/>
              <a:gd name="connsiteX0" fmla="*/ 99619 w 1785623"/>
              <a:gd name="connsiteY0" fmla="*/ 0 h 253731"/>
              <a:gd name="connsiteX1" fmla="*/ 1785623 w 1785623"/>
              <a:gd name="connsiteY1" fmla="*/ 2381 h 253731"/>
              <a:gd name="connsiteX2" fmla="*/ 1785623 w 1785623"/>
              <a:gd name="connsiteY2" fmla="*/ 248602 h 253731"/>
              <a:gd name="connsiteX3" fmla="*/ 104381 w 1785623"/>
              <a:gd name="connsiteY3" fmla="*/ 253731 h 253731"/>
              <a:gd name="connsiteX4" fmla="*/ 15 w 1785623"/>
              <a:gd name="connsiteY4" fmla="*/ 126774 h 253731"/>
              <a:gd name="connsiteX5" fmla="*/ 99619 w 1785623"/>
              <a:gd name="connsiteY5" fmla="*/ 0 h 253731"/>
              <a:gd name="connsiteX0" fmla="*/ 99628 w 1785632"/>
              <a:gd name="connsiteY0" fmla="*/ 0 h 253731"/>
              <a:gd name="connsiteX1" fmla="*/ 1785632 w 1785632"/>
              <a:gd name="connsiteY1" fmla="*/ 2381 h 253731"/>
              <a:gd name="connsiteX2" fmla="*/ 1785632 w 1785632"/>
              <a:gd name="connsiteY2" fmla="*/ 248602 h 253731"/>
              <a:gd name="connsiteX3" fmla="*/ 104390 w 1785632"/>
              <a:gd name="connsiteY3" fmla="*/ 253731 h 253731"/>
              <a:gd name="connsiteX4" fmla="*/ 24 w 1785632"/>
              <a:gd name="connsiteY4" fmla="*/ 126774 h 253731"/>
              <a:gd name="connsiteX5" fmla="*/ 99628 w 1785632"/>
              <a:gd name="connsiteY5" fmla="*/ 0 h 253731"/>
              <a:gd name="connsiteX0" fmla="*/ 99628 w 1785632"/>
              <a:gd name="connsiteY0" fmla="*/ 0 h 251414"/>
              <a:gd name="connsiteX1" fmla="*/ 1785632 w 1785632"/>
              <a:gd name="connsiteY1" fmla="*/ 2381 h 251414"/>
              <a:gd name="connsiteX2" fmla="*/ 1785632 w 1785632"/>
              <a:gd name="connsiteY2" fmla="*/ 248602 h 251414"/>
              <a:gd name="connsiteX3" fmla="*/ 106744 w 1785632"/>
              <a:gd name="connsiteY3" fmla="*/ 251414 h 251414"/>
              <a:gd name="connsiteX4" fmla="*/ 24 w 1785632"/>
              <a:gd name="connsiteY4" fmla="*/ 126774 h 251414"/>
              <a:gd name="connsiteX5" fmla="*/ 99628 w 1785632"/>
              <a:gd name="connsiteY5" fmla="*/ 0 h 251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85632" h="251414">
                <a:moveTo>
                  <a:pt x="99628" y="0"/>
                </a:moveTo>
                <a:lnTo>
                  <a:pt x="1785632" y="2381"/>
                </a:lnTo>
                <a:lnTo>
                  <a:pt x="1785632" y="248602"/>
                </a:lnTo>
                <a:lnTo>
                  <a:pt x="106744" y="251414"/>
                </a:lnTo>
                <a:cubicBezTo>
                  <a:pt x="45798" y="226890"/>
                  <a:pt x="-942" y="172729"/>
                  <a:pt x="24" y="126774"/>
                </a:cubicBezTo>
                <a:cubicBezTo>
                  <a:pt x="-942" y="90655"/>
                  <a:pt x="26775" y="17069"/>
                  <a:pt x="99628" y="0"/>
                </a:cubicBezTo>
                <a:close/>
              </a:path>
            </a:pathLst>
          </a:custGeom>
          <a:solidFill>
            <a:schemeClr val="tx1"/>
          </a:solidFill>
        </p:spPr>
        <p:txBody>
          <a:bodyPr wrap="square" lIns="36000" tIns="14400" rIns="36000" bIns="0" rtlCol="0">
            <a:spAutoFit/>
          </a:bodyPr>
          <a:lstStyle/>
          <a:p>
            <a:r>
              <a:rPr lang="ja-JP" altLang="en-US" sz="1600" b="1" dirty="0">
                <a:solidFill>
                  <a:schemeClr val="bg1"/>
                </a:solidFill>
              </a:rPr>
              <a:t>　　</a:t>
            </a:r>
            <a:r>
              <a:rPr lang="ja-JP" altLang="en-US" sz="1600" b="1" dirty="0">
                <a:solidFill>
                  <a:schemeClr val="bg1"/>
                </a:solidFill>
                <a:latin typeface="メイリオ" panose="020B0604030504040204" pitchFamily="50" charset="-128"/>
                <a:ea typeface="メイリオ" panose="020B0604030504040204" pitchFamily="50" charset="-128"/>
              </a:rPr>
              <a:t>使用方法</a:t>
            </a:r>
            <a:endParaRPr kumimoji="1" lang="ja-JP" altLang="en-US" sz="16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5" name="直線コネクタ 4">
            <a:extLst>
              <a:ext uri="{FF2B5EF4-FFF2-40B4-BE49-F238E27FC236}">
                <a16:creationId xmlns:a16="http://schemas.microsoft.com/office/drawing/2014/main" id="{9947F993-0D71-49C7-A043-EC77E5743196}"/>
              </a:ext>
            </a:extLst>
          </p:cNvPr>
          <p:cNvCxnSpPr>
            <a:cxnSpLocks/>
          </p:cNvCxnSpPr>
          <p:nvPr/>
        </p:nvCxnSpPr>
        <p:spPr>
          <a:xfrm>
            <a:off x="108488" y="1815531"/>
            <a:ext cx="6633275" cy="0"/>
          </a:xfrm>
          <a:prstGeom prst="line">
            <a:avLst/>
          </a:prstGeom>
          <a:ln w="6350"/>
        </p:spPr>
        <p:style>
          <a:lnRef idx="1">
            <a:schemeClr val="dk1"/>
          </a:lnRef>
          <a:fillRef idx="0">
            <a:schemeClr val="dk1"/>
          </a:fillRef>
          <a:effectRef idx="0">
            <a:schemeClr val="dk1"/>
          </a:effectRef>
          <a:fontRef idx="minor">
            <a:schemeClr val="tx1"/>
          </a:fontRef>
        </p:style>
      </p:cxnSp>
      <p:cxnSp>
        <p:nvCxnSpPr>
          <p:cNvPr id="65" name="直線コネクタ 64">
            <a:extLst>
              <a:ext uri="{FF2B5EF4-FFF2-40B4-BE49-F238E27FC236}">
                <a16:creationId xmlns:a16="http://schemas.microsoft.com/office/drawing/2014/main" id="{04EA2836-2F70-4C8F-B994-3231831F6066}"/>
              </a:ext>
            </a:extLst>
          </p:cNvPr>
          <p:cNvCxnSpPr>
            <a:cxnSpLocks/>
          </p:cNvCxnSpPr>
          <p:nvPr/>
        </p:nvCxnSpPr>
        <p:spPr>
          <a:xfrm>
            <a:off x="108488" y="3031976"/>
            <a:ext cx="6633275" cy="0"/>
          </a:xfrm>
          <a:prstGeom prst="line">
            <a:avLst/>
          </a:prstGeom>
        </p:spPr>
        <p:style>
          <a:lnRef idx="1">
            <a:schemeClr val="dk1"/>
          </a:lnRef>
          <a:fillRef idx="0">
            <a:schemeClr val="dk1"/>
          </a:fillRef>
          <a:effectRef idx="0">
            <a:schemeClr val="dk1"/>
          </a:effectRef>
          <a:fontRef idx="minor">
            <a:schemeClr val="tx1"/>
          </a:fontRef>
        </p:style>
      </p:cxnSp>
      <p:pic>
        <p:nvPicPr>
          <p:cNvPr id="1028" name="Picture 4" descr="ãªã¿ã¯ã®ã¤ã©ã¹ã">
            <a:extLst>
              <a:ext uri="{FF2B5EF4-FFF2-40B4-BE49-F238E27FC236}">
                <a16:creationId xmlns:a16="http://schemas.microsoft.com/office/drawing/2014/main" id="{F1DAA2A1-7930-482D-AF2C-5D45C1889F25}"/>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969435" y="494752"/>
            <a:ext cx="686826" cy="83986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ç§å­¦èã®ã¤ã©ã¹ãï¼å¥³æ§ï¼">
            <a:extLst>
              <a:ext uri="{FF2B5EF4-FFF2-40B4-BE49-F238E27FC236}">
                <a16:creationId xmlns:a16="http://schemas.microsoft.com/office/drawing/2014/main" id="{806C5A3F-9E28-46AC-820F-A428226DA245}"/>
              </a:ext>
            </a:extLst>
          </p:cNvPr>
          <p:cNvPicPr>
            <a:picLocks noChangeAspect="1" noChangeArrowheads="1"/>
          </p:cNvPicPr>
          <p:nvPr/>
        </p:nvPicPr>
        <p:blipFill>
          <a:blip r:embed="rId9" cstate="print">
            <a:extLst>
              <a:ext uri="{BEBA8EAE-BF5A-486C-A8C5-ECC9F3942E4B}">
                <a14:imgProps xmlns:a14="http://schemas.microsoft.com/office/drawing/2010/main">
                  <a14:imgLayer r:embed="rId10">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3488579" y="840933"/>
            <a:ext cx="689991" cy="897387"/>
          </a:xfrm>
          <a:prstGeom prst="rect">
            <a:avLst/>
          </a:prstGeom>
          <a:noFill/>
          <a:extLst>
            <a:ext uri="{909E8E84-426E-40DD-AFC4-6F175D3DCCD1}">
              <a14:hiddenFill xmlns:a14="http://schemas.microsoft.com/office/drawing/2010/main">
                <a:solidFill>
                  <a:srgbClr val="FFFFFF"/>
                </a:solidFill>
              </a14:hiddenFill>
            </a:ext>
          </a:extLst>
        </p:spPr>
      </p:pic>
      <p:pic>
        <p:nvPicPr>
          <p:cNvPr id="66" name="図 65">
            <a:extLst>
              <a:ext uri="{FF2B5EF4-FFF2-40B4-BE49-F238E27FC236}">
                <a16:creationId xmlns:a16="http://schemas.microsoft.com/office/drawing/2014/main" id="{CF2B81F0-1052-4888-814F-53C3B67CA877}"/>
              </a:ext>
            </a:extLst>
          </p:cNvPr>
          <p:cNvPicPr>
            <a:picLocks noChangeAspect="1"/>
          </p:cNvPicPr>
          <p:nvPr/>
        </p:nvPicPr>
        <p:blipFill>
          <a:blip r:embed="rId11" cstate="print">
            <a:extLst>
              <a:ext uri="{BEBA8EAE-BF5A-486C-A8C5-ECC9F3942E4B}">
                <a14:imgProps xmlns:a14="http://schemas.microsoft.com/office/drawing/2010/main">
                  <a14:imgLayer r:embed="rId12">
                    <a14:imgEffect>
                      <a14:brightnessContrast bright="-30000" contrast="20000"/>
                    </a14:imgEffect>
                  </a14:imgLayer>
                </a14:imgProps>
              </a:ext>
              <a:ext uri="{28A0092B-C50C-407E-A947-70E740481C1C}">
                <a14:useLocalDpi xmlns:a14="http://schemas.microsoft.com/office/drawing/2010/main" val="0"/>
              </a:ext>
            </a:extLst>
          </a:blip>
          <a:stretch>
            <a:fillRect/>
          </a:stretch>
        </p:blipFill>
        <p:spPr>
          <a:xfrm>
            <a:off x="960052" y="1804597"/>
            <a:ext cx="670441" cy="1259691"/>
          </a:xfrm>
          <a:prstGeom prst="rect">
            <a:avLst/>
          </a:prstGeom>
        </p:spPr>
      </p:pic>
      <p:grpSp>
        <p:nvGrpSpPr>
          <p:cNvPr id="9" name="グループ化 8">
            <a:extLst>
              <a:ext uri="{FF2B5EF4-FFF2-40B4-BE49-F238E27FC236}">
                <a16:creationId xmlns:a16="http://schemas.microsoft.com/office/drawing/2014/main" id="{D8D63427-3908-4F9C-AD43-985CD4C7A9F9}"/>
              </a:ext>
            </a:extLst>
          </p:cNvPr>
          <p:cNvGrpSpPr/>
          <p:nvPr/>
        </p:nvGrpSpPr>
        <p:grpSpPr>
          <a:xfrm>
            <a:off x="1919956" y="1945911"/>
            <a:ext cx="1163092" cy="941419"/>
            <a:chOff x="1834711" y="2127201"/>
            <a:chExt cx="1109881" cy="874986"/>
          </a:xfrm>
        </p:grpSpPr>
        <p:grpSp>
          <p:nvGrpSpPr>
            <p:cNvPr id="54" name="グループ化 53">
              <a:extLst>
                <a:ext uri="{FF2B5EF4-FFF2-40B4-BE49-F238E27FC236}">
                  <a16:creationId xmlns:a16="http://schemas.microsoft.com/office/drawing/2014/main" id="{1C06B916-86BD-450A-940E-7AE4E45D4884}"/>
                </a:ext>
              </a:extLst>
            </p:cNvPr>
            <p:cNvGrpSpPr>
              <a:grpSpLocks noChangeAspect="1"/>
            </p:cNvGrpSpPr>
            <p:nvPr/>
          </p:nvGrpSpPr>
          <p:grpSpPr>
            <a:xfrm>
              <a:off x="1834711" y="2127201"/>
              <a:ext cx="1020391" cy="797594"/>
              <a:chOff x="2094571" y="6993142"/>
              <a:chExt cx="1140293" cy="891316"/>
            </a:xfrm>
          </p:grpSpPr>
          <p:grpSp>
            <p:nvGrpSpPr>
              <p:cNvPr id="55" name="グループ化 54">
                <a:extLst>
                  <a:ext uri="{FF2B5EF4-FFF2-40B4-BE49-F238E27FC236}">
                    <a16:creationId xmlns:a16="http://schemas.microsoft.com/office/drawing/2014/main" id="{12F3AA20-D9A3-4149-84BA-F9D0AC72CE3D}"/>
                  </a:ext>
                </a:extLst>
              </p:cNvPr>
              <p:cNvGrpSpPr/>
              <p:nvPr/>
            </p:nvGrpSpPr>
            <p:grpSpPr>
              <a:xfrm>
                <a:off x="2094571" y="6993142"/>
                <a:ext cx="612638" cy="890911"/>
                <a:chOff x="1987687" y="7051424"/>
                <a:chExt cx="612638" cy="890911"/>
              </a:xfrm>
            </p:grpSpPr>
            <p:pic>
              <p:nvPicPr>
                <p:cNvPr id="59" name="Picture 4" descr="æ¬æ£ã®ã¤ã©ã¹ã">
                  <a:extLst>
                    <a:ext uri="{FF2B5EF4-FFF2-40B4-BE49-F238E27FC236}">
                      <a16:creationId xmlns:a16="http://schemas.microsoft.com/office/drawing/2014/main" id="{A1FAB989-A982-43BF-8A0C-B1F4504EF0D4}"/>
                    </a:ext>
                  </a:extLst>
                </p:cNvPr>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b="47272"/>
                <a:stretch/>
              </p:blipFill>
              <p:spPr bwMode="auto">
                <a:xfrm>
                  <a:off x="1987687" y="7574583"/>
                  <a:ext cx="612638" cy="367752"/>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4" descr="æ¬æ£ã®ã¤ã©ã¹ã">
                  <a:extLst>
                    <a:ext uri="{FF2B5EF4-FFF2-40B4-BE49-F238E27FC236}">
                      <a16:creationId xmlns:a16="http://schemas.microsoft.com/office/drawing/2014/main" id="{5426C62F-AA4E-4505-AA2C-BDA22AAB7DFE}"/>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987687" y="7051424"/>
                  <a:ext cx="612638" cy="69745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6" name="グループ化 55">
                <a:extLst>
                  <a:ext uri="{FF2B5EF4-FFF2-40B4-BE49-F238E27FC236}">
                    <a16:creationId xmlns:a16="http://schemas.microsoft.com/office/drawing/2014/main" id="{DF666373-EF81-4757-8676-A45A3D89F325}"/>
                  </a:ext>
                </a:extLst>
              </p:cNvPr>
              <p:cNvGrpSpPr/>
              <p:nvPr/>
            </p:nvGrpSpPr>
            <p:grpSpPr>
              <a:xfrm>
                <a:off x="2622226" y="6993547"/>
                <a:ext cx="612638" cy="890911"/>
                <a:chOff x="1987687" y="7051424"/>
                <a:chExt cx="612638" cy="890911"/>
              </a:xfrm>
            </p:grpSpPr>
            <p:pic>
              <p:nvPicPr>
                <p:cNvPr id="57" name="Picture 4" descr="æ¬æ£ã®ã¤ã©ã¹ã">
                  <a:extLst>
                    <a:ext uri="{FF2B5EF4-FFF2-40B4-BE49-F238E27FC236}">
                      <a16:creationId xmlns:a16="http://schemas.microsoft.com/office/drawing/2014/main" id="{AE25CC3C-117B-45AD-93FB-76BF397EE799}"/>
                    </a:ext>
                  </a:extLst>
                </p:cNvPr>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b="47272"/>
                <a:stretch/>
              </p:blipFill>
              <p:spPr bwMode="auto">
                <a:xfrm>
                  <a:off x="1987687" y="7574584"/>
                  <a:ext cx="612638" cy="367751"/>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4" descr="æ¬æ£ã®ã¤ã©ã¹ã">
                  <a:extLst>
                    <a:ext uri="{FF2B5EF4-FFF2-40B4-BE49-F238E27FC236}">
                      <a16:creationId xmlns:a16="http://schemas.microsoft.com/office/drawing/2014/main" id="{5D5A177B-276C-4483-BC92-C12D6AA668B0}"/>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987687" y="7051424"/>
                  <a:ext cx="612638" cy="697454"/>
                </a:xfrm>
                <a:prstGeom prst="rect">
                  <a:avLst/>
                </a:prstGeom>
                <a:noFill/>
                <a:extLst>
                  <a:ext uri="{909E8E84-426E-40DD-AFC4-6F175D3DCCD1}">
                    <a14:hiddenFill xmlns:a14="http://schemas.microsoft.com/office/drawing/2010/main">
                      <a:solidFill>
                        <a:srgbClr val="FFFFFF"/>
                      </a:solidFill>
                    </a14:hiddenFill>
                  </a:ext>
                </a:extLst>
              </p:spPr>
            </p:pic>
          </p:grpSp>
        </p:grpSp>
        <p:pic>
          <p:nvPicPr>
            <p:cNvPr id="1034" name="Picture 10" descr="ãç½ãã®ç»åæ¤ç´¢çµæ">
              <a:extLst>
                <a:ext uri="{FF2B5EF4-FFF2-40B4-BE49-F238E27FC236}">
                  <a16:creationId xmlns:a16="http://schemas.microsoft.com/office/drawing/2014/main" id="{E4E7B88D-91BE-49C4-8525-93F41BBDCB21}"/>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rot="2400000">
              <a:off x="2810323" y="2823162"/>
              <a:ext cx="134269" cy="179025"/>
            </a:xfrm>
            <a:prstGeom prst="rect">
              <a:avLst/>
            </a:prstGeom>
            <a:noFill/>
            <a:extLst>
              <a:ext uri="{909E8E84-426E-40DD-AFC4-6F175D3DCCD1}">
                <a14:hiddenFill xmlns:a14="http://schemas.microsoft.com/office/drawing/2010/main">
                  <a:solidFill>
                    <a:srgbClr val="FFFFFF"/>
                  </a:solidFill>
                </a14:hiddenFill>
              </a:ext>
            </a:extLst>
          </p:spPr>
        </p:pic>
      </p:grpSp>
      <p:pic>
        <p:nvPicPr>
          <p:cNvPr id="1036" name="Picture 12" descr="https://4.bp.blogspot.com/-7hCLWDSYTpc/VWmA6BLPAKI/AAAAAAAAt1w/R4JvWut-6S8/s800/mark_manpu01_yuge.png">
            <a:extLst>
              <a:ext uri="{FF2B5EF4-FFF2-40B4-BE49-F238E27FC236}">
                <a16:creationId xmlns:a16="http://schemas.microsoft.com/office/drawing/2014/main" id="{D603260E-BC5B-44D6-9E96-120469F23FF2}"/>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rot="1680000" flipH="1">
            <a:off x="1523014" y="2381940"/>
            <a:ext cx="415526" cy="415526"/>
          </a:xfrm>
          <a:prstGeom prst="rect">
            <a:avLst/>
          </a:prstGeom>
          <a:noFill/>
          <a:extLst>
            <a:ext uri="{909E8E84-426E-40DD-AFC4-6F175D3DCCD1}">
              <a14:hiddenFill xmlns:a14="http://schemas.microsoft.com/office/drawing/2010/main">
                <a:solidFill>
                  <a:srgbClr val="FFFFFF"/>
                </a:solidFill>
              </a14:hiddenFill>
            </a:ext>
          </a:extLst>
        </p:spPr>
      </p:pic>
      <p:pic>
        <p:nvPicPr>
          <p:cNvPr id="6" name="図 5">
            <a:extLst>
              <a:ext uri="{FF2B5EF4-FFF2-40B4-BE49-F238E27FC236}">
                <a16:creationId xmlns:a16="http://schemas.microsoft.com/office/drawing/2014/main" id="{B7A48161-E2CA-43D8-980C-A7036DA88173}"/>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3650472" y="3121287"/>
            <a:ext cx="1424098" cy="800655"/>
          </a:xfrm>
          <a:prstGeom prst="rect">
            <a:avLst/>
          </a:prstGeom>
          <a:ln>
            <a:solidFill>
              <a:schemeClr val="tx1"/>
            </a:solidFill>
          </a:ln>
        </p:spPr>
      </p:pic>
      <p:pic>
        <p:nvPicPr>
          <p:cNvPr id="11" name="図 10">
            <a:extLst>
              <a:ext uri="{FF2B5EF4-FFF2-40B4-BE49-F238E27FC236}">
                <a16:creationId xmlns:a16="http://schemas.microsoft.com/office/drawing/2014/main" id="{08AFBF6B-ACBA-41EC-9CA8-83B31E942D64}"/>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5156515" y="3121287"/>
            <a:ext cx="1424098" cy="800655"/>
          </a:xfrm>
          <a:prstGeom prst="rect">
            <a:avLst/>
          </a:prstGeom>
          <a:ln>
            <a:solidFill>
              <a:schemeClr val="tx1"/>
            </a:solidFill>
          </a:ln>
        </p:spPr>
      </p:pic>
      <p:cxnSp>
        <p:nvCxnSpPr>
          <p:cNvPr id="67" name="直線コネクタ 66">
            <a:extLst>
              <a:ext uri="{FF2B5EF4-FFF2-40B4-BE49-F238E27FC236}">
                <a16:creationId xmlns:a16="http://schemas.microsoft.com/office/drawing/2014/main" id="{13E62002-FF40-4358-8155-2CF9C6BFD9DD}"/>
              </a:ext>
            </a:extLst>
          </p:cNvPr>
          <p:cNvCxnSpPr>
            <a:cxnSpLocks/>
          </p:cNvCxnSpPr>
          <p:nvPr/>
        </p:nvCxnSpPr>
        <p:spPr>
          <a:xfrm>
            <a:off x="108488" y="8480744"/>
            <a:ext cx="6633275" cy="0"/>
          </a:xfrm>
          <a:prstGeom prst="line">
            <a:avLst/>
          </a:prstGeom>
          <a:ln w="19050"/>
        </p:spPr>
        <p:style>
          <a:lnRef idx="1">
            <a:schemeClr val="dk1"/>
          </a:lnRef>
          <a:fillRef idx="0">
            <a:schemeClr val="dk1"/>
          </a:fillRef>
          <a:effectRef idx="0">
            <a:schemeClr val="dk1"/>
          </a:effectRef>
          <a:fontRef idx="minor">
            <a:schemeClr val="tx1"/>
          </a:fontRef>
        </p:style>
      </p:cxnSp>
      <p:pic>
        <p:nvPicPr>
          <p:cNvPr id="14" name="図 13">
            <a:extLst>
              <a:ext uri="{FF2B5EF4-FFF2-40B4-BE49-F238E27FC236}">
                <a16:creationId xmlns:a16="http://schemas.microsoft.com/office/drawing/2014/main" id="{A911C2B5-4811-4B5A-96C9-9131A491DF91}"/>
              </a:ext>
            </a:extLst>
          </p:cNvPr>
          <p:cNvPicPr>
            <a:picLocks noChangeAspect="1"/>
          </p:cNvPicPr>
          <p:nvPr/>
        </p:nvPicPr>
        <p:blipFill>
          <a:blip r:embed="rId18" cstate="print">
            <a:extLst>
              <a:ext uri="{BEBA8EAE-BF5A-486C-A8C5-ECC9F3942E4B}">
                <a14:imgProps xmlns:a14="http://schemas.microsoft.com/office/drawing/2010/main">
                  <a14:imgLayer r:embed="rId19">
                    <a14:imgEffect>
                      <a14:brightnessContrast bright="20000"/>
                    </a14:imgEffect>
                  </a14:imgLayer>
                </a14:imgProps>
              </a:ext>
              <a:ext uri="{28A0092B-C50C-407E-A947-70E740481C1C}">
                <a14:useLocalDpi xmlns:a14="http://schemas.microsoft.com/office/drawing/2010/main" val="0"/>
              </a:ext>
            </a:extLst>
          </a:blip>
          <a:stretch>
            <a:fillRect/>
          </a:stretch>
        </p:blipFill>
        <p:spPr>
          <a:xfrm rot="17841406">
            <a:off x="4264680" y="4145256"/>
            <a:ext cx="1333038" cy="1777384"/>
          </a:xfrm>
          <a:prstGeom prst="rect">
            <a:avLst/>
          </a:prstGeom>
        </p:spPr>
      </p:pic>
      <p:grpSp>
        <p:nvGrpSpPr>
          <p:cNvPr id="24" name="グループ化 23">
            <a:extLst>
              <a:ext uri="{FF2B5EF4-FFF2-40B4-BE49-F238E27FC236}">
                <a16:creationId xmlns:a16="http://schemas.microsoft.com/office/drawing/2014/main" id="{736F2943-60AD-4FE5-A7CB-2D5EF2A7DC18}"/>
              </a:ext>
            </a:extLst>
          </p:cNvPr>
          <p:cNvGrpSpPr/>
          <p:nvPr/>
        </p:nvGrpSpPr>
        <p:grpSpPr>
          <a:xfrm>
            <a:off x="225165" y="4341386"/>
            <a:ext cx="4206983" cy="1436343"/>
            <a:chOff x="225165" y="4342850"/>
            <a:chExt cx="4206983" cy="1436343"/>
          </a:xfrm>
        </p:grpSpPr>
        <p:grpSp>
          <p:nvGrpSpPr>
            <p:cNvPr id="23" name="グループ化 22">
              <a:extLst>
                <a:ext uri="{FF2B5EF4-FFF2-40B4-BE49-F238E27FC236}">
                  <a16:creationId xmlns:a16="http://schemas.microsoft.com/office/drawing/2014/main" id="{87F03CC6-5A26-4402-A3FC-4F0015A24620}"/>
                </a:ext>
              </a:extLst>
            </p:cNvPr>
            <p:cNvGrpSpPr/>
            <p:nvPr/>
          </p:nvGrpSpPr>
          <p:grpSpPr>
            <a:xfrm>
              <a:off x="225165" y="4342850"/>
              <a:ext cx="4206983" cy="1436343"/>
              <a:chOff x="225165" y="4300515"/>
              <a:chExt cx="4206983" cy="1436343"/>
            </a:xfrm>
          </p:grpSpPr>
          <p:sp>
            <p:nvSpPr>
              <p:cNvPr id="21" name="テキスト ボックス 20">
                <a:extLst>
                  <a:ext uri="{FF2B5EF4-FFF2-40B4-BE49-F238E27FC236}">
                    <a16:creationId xmlns:a16="http://schemas.microsoft.com/office/drawing/2014/main" id="{0726D21C-D787-416A-BA16-A9BE8CD35108}"/>
                  </a:ext>
                </a:extLst>
              </p:cNvPr>
              <p:cNvSpPr txBox="1"/>
              <p:nvPr/>
            </p:nvSpPr>
            <p:spPr>
              <a:xfrm>
                <a:off x="268322" y="4351863"/>
                <a:ext cx="4163826" cy="1384995"/>
              </a:xfrm>
              <a:prstGeom prst="rect">
                <a:avLst/>
              </a:prstGeom>
              <a:noFill/>
            </p:spPr>
            <p:txBody>
              <a:bodyPr wrap="square" rtlCol="0">
                <a:spAutoFit/>
              </a:bodyPr>
              <a:lstStyle/>
              <a:p>
                <a:r>
                  <a:rPr kumimoji="1" lang="ja-JP" altLang="en-US" sz="1400" dirty="0">
                    <a:latin typeface="メイリオ" panose="020B0604030504040204" pitchFamily="50" charset="-128"/>
                    <a:ea typeface="メイリオ" panose="020B0604030504040204" pitchFamily="50" charset="-128"/>
                  </a:rPr>
                  <a:t>　　　　　　　　の前中央のドアの中にある</a:t>
                </a:r>
                <a:endParaRPr kumimoji="1" lang="en-US" altLang="ja-JP" sz="1400" dirty="0">
                  <a:latin typeface="メイリオ" panose="020B0604030504040204" pitchFamily="50" charset="-128"/>
                  <a:ea typeface="メイリオ" panose="020B0604030504040204" pitchFamily="50" charset="-128"/>
                </a:endParaRPr>
              </a:p>
              <a:p>
                <a:r>
                  <a:rPr lang="ja-JP" altLang="en-US" sz="1400" dirty="0">
                    <a:latin typeface="メイリオ" panose="020B0604030504040204" pitchFamily="50" charset="-128"/>
                    <a:ea typeface="メイリオ" panose="020B0604030504040204" pitchFamily="50" charset="-128"/>
                  </a:rPr>
                  <a:t>　　</a:t>
                </a:r>
                <a:r>
                  <a:rPr kumimoji="1" lang="ja-JP" altLang="en-US" sz="1400" dirty="0">
                    <a:latin typeface="メイリオ" panose="020B0604030504040204" pitchFamily="50" charset="-128"/>
                    <a:ea typeface="メイリオ" panose="020B0604030504040204" pitchFamily="50" charset="-128"/>
                  </a:rPr>
                  <a:t>小型キーボードを手に取る</a:t>
                </a:r>
                <a:endParaRPr kumimoji="1" lang="en-US" altLang="ja-JP" sz="1400" dirty="0">
                  <a:latin typeface="メイリオ" panose="020B0604030504040204" pitchFamily="50" charset="-128"/>
                  <a:ea typeface="メイリオ" panose="020B0604030504040204" pitchFamily="50" charset="-128"/>
                </a:endParaRPr>
              </a:p>
              <a:p>
                <a:pPr>
                  <a:lnSpc>
                    <a:spcPct val="150000"/>
                  </a:lnSpc>
                </a:pPr>
                <a:r>
                  <a:rPr lang="ja-JP" altLang="en-US" sz="1400" dirty="0">
                    <a:latin typeface="メイリオ" panose="020B0604030504040204" pitchFamily="50" charset="-128"/>
                    <a:ea typeface="メイリオ" panose="020B0604030504040204" pitchFamily="50" charset="-128"/>
                  </a:rPr>
                  <a:t>　　ディスプレイを見やすい角度に調節する</a:t>
                </a:r>
                <a:endParaRPr lang="en-US" altLang="ja-JP" sz="1400" dirty="0">
                  <a:latin typeface="メイリオ" panose="020B0604030504040204" pitchFamily="50" charset="-128"/>
                  <a:ea typeface="メイリオ" panose="020B0604030504040204" pitchFamily="50" charset="-128"/>
                </a:endParaRPr>
              </a:p>
              <a:p>
                <a:pPr>
                  <a:lnSpc>
                    <a:spcPct val="150000"/>
                  </a:lnSpc>
                </a:pPr>
                <a:r>
                  <a:rPr kumimoji="1" lang="ja-JP" altLang="en-US" sz="1400" dirty="0">
                    <a:latin typeface="メイリオ" panose="020B0604030504040204" pitchFamily="50" charset="-128"/>
                    <a:ea typeface="メイリオ" panose="020B0604030504040204" pitchFamily="50" charset="-128"/>
                  </a:rPr>
                  <a:t>　　画面に従ってキーボード</a:t>
                </a:r>
                <a:r>
                  <a:rPr lang="ja-JP" altLang="en-US" sz="1400" dirty="0">
                    <a:latin typeface="メイリオ" panose="020B0604030504040204" pitchFamily="50" charset="-128"/>
                    <a:ea typeface="メイリオ" panose="020B0604030504040204" pitchFamily="50" charset="-128"/>
                  </a:rPr>
                  <a:t>上のマウスパッド</a:t>
                </a:r>
                <a:endParaRPr lang="en-US" altLang="ja-JP" sz="1400" dirty="0">
                  <a:latin typeface="メイリオ" panose="020B0604030504040204" pitchFamily="50" charset="-128"/>
                  <a:ea typeface="メイリオ" panose="020B0604030504040204" pitchFamily="50" charset="-128"/>
                </a:endParaRPr>
              </a:p>
              <a:p>
                <a:r>
                  <a:rPr kumimoji="1" lang="ja-JP" altLang="en-US" sz="1400" dirty="0">
                    <a:latin typeface="メイリオ" panose="020B0604030504040204" pitchFamily="50" charset="-128"/>
                    <a:ea typeface="メイリオ" panose="020B0604030504040204" pitchFamily="50" charset="-128"/>
                  </a:rPr>
                  <a:t>　　を操作して選択していく</a:t>
                </a:r>
                <a:r>
                  <a:rPr lang="ja-JP" altLang="en-US" sz="1400" dirty="0">
                    <a:latin typeface="メイリオ" panose="020B0604030504040204" pitchFamily="50" charset="-128"/>
                    <a:ea typeface="メイリオ" panose="020B0604030504040204" pitchFamily="50" charset="-128"/>
                  </a:rPr>
                  <a:t>　　　　　　</a:t>
                </a:r>
                <a:endParaRPr kumimoji="1" lang="ja-JP" altLang="en-US" sz="1400" dirty="0">
                  <a:latin typeface="メイリオ" panose="020B0604030504040204" pitchFamily="50" charset="-128"/>
                  <a:ea typeface="メイリオ" panose="020B0604030504040204" pitchFamily="50" charset="-128"/>
                </a:endParaRPr>
              </a:p>
            </p:txBody>
          </p:sp>
          <p:pic>
            <p:nvPicPr>
              <p:cNvPr id="70" name="図 69">
                <a:extLst>
                  <a:ext uri="{FF2B5EF4-FFF2-40B4-BE49-F238E27FC236}">
                    <a16:creationId xmlns:a16="http://schemas.microsoft.com/office/drawing/2014/main" id="{28284A1A-D524-434D-A56D-A44A9B7CF317}"/>
                  </a:ext>
                </a:extLst>
              </p:cNvPr>
              <p:cNvPicPr>
                <a:picLocks noChangeAspect="1"/>
              </p:cNvPicPr>
              <p:nvPr/>
            </p:nvPicPr>
            <p:blipFill rotWithShape="1">
              <a:blip r:embed="rId20" cstate="print">
                <a:clrChange>
                  <a:clrFrom>
                    <a:srgbClr val="FFFFFF"/>
                  </a:clrFrom>
                  <a:clrTo>
                    <a:srgbClr val="FFFFFF">
                      <a:alpha val="0"/>
                    </a:srgbClr>
                  </a:clrTo>
                </a:clrChange>
                <a:extLst>
                  <a:ext uri="{28A0092B-C50C-407E-A947-70E740481C1C}">
                    <a14:useLocalDpi xmlns:a14="http://schemas.microsoft.com/office/drawing/2010/main" val="0"/>
                  </a:ext>
                </a:extLst>
              </a:blip>
              <a:srcRect l="4674" r="3172"/>
              <a:stretch/>
            </p:blipFill>
            <p:spPr>
              <a:xfrm>
                <a:off x="703655" y="4350162"/>
                <a:ext cx="1081552" cy="261860"/>
              </a:xfrm>
              <a:prstGeom prst="rect">
                <a:avLst/>
              </a:prstGeom>
            </p:spPr>
          </p:pic>
          <p:sp>
            <p:nvSpPr>
              <p:cNvPr id="71" name="右矢印 16">
                <a:extLst>
                  <a:ext uri="{FF2B5EF4-FFF2-40B4-BE49-F238E27FC236}">
                    <a16:creationId xmlns:a16="http://schemas.microsoft.com/office/drawing/2014/main" id="{F9A16E8B-D98F-4A78-92F6-031DAFC2C06B}"/>
                  </a:ext>
                </a:extLst>
              </p:cNvPr>
              <p:cNvSpPr/>
              <p:nvPr/>
            </p:nvSpPr>
            <p:spPr>
              <a:xfrm>
                <a:off x="3018470" y="5496571"/>
                <a:ext cx="213117" cy="190874"/>
              </a:xfrm>
              <a:prstGeom prst="rightArrow">
                <a:avLst/>
              </a:prstGeom>
              <a:solidFill>
                <a:schemeClr val="bg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2" name="テキスト ボックス 21">
                <a:extLst>
                  <a:ext uri="{FF2B5EF4-FFF2-40B4-BE49-F238E27FC236}">
                    <a16:creationId xmlns:a16="http://schemas.microsoft.com/office/drawing/2014/main" id="{596A3AD0-5146-4313-B16A-37F43A512202}"/>
                  </a:ext>
                </a:extLst>
              </p:cNvPr>
              <p:cNvSpPr txBox="1"/>
              <p:nvPr/>
            </p:nvSpPr>
            <p:spPr>
              <a:xfrm>
                <a:off x="225165" y="4300515"/>
                <a:ext cx="409028" cy="369332"/>
              </a:xfrm>
              <a:prstGeom prst="rect">
                <a:avLst/>
              </a:prstGeom>
              <a:noFill/>
            </p:spPr>
            <p:txBody>
              <a:bodyPr wrap="square" rtlCol="0">
                <a:spAutoFit/>
              </a:bodyPr>
              <a:lstStyle/>
              <a:p>
                <a:r>
                  <a:rPr kumimoji="1" lang="ja-JP" altLang="en-US" dirty="0">
                    <a:latin typeface="メイリオ" panose="020B0604030504040204" pitchFamily="50" charset="-128"/>
                    <a:ea typeface="メイリオ" panose="020B0604030504040204" pitchFamily="50" charset="-128"/>
                  </a:rPr>
                  <a:t>①</a:t>
                </a:r>
              </a:p>
            </p:txBody>
          </p:sp>
          <p:sp>
            <p:nvSpPr>
              <p:cNvPr id="73" name="テキスト ボックス 72">
                <a:extLst>
                  <a:ext uri="{FF2B5EF4-FFF2-40B4-BE49-F238E27FC236}">
                    <a16:creationId xmlns:a16="http://schemas.microsoft.com/office/drawing/2014/main" id="{E280639A-14E6-4A97-A60C-1DC66BB24F85}"/>
                  </a:ext>
                </a:extLst>
              </p:cNvPr>
              <p:cNvSpPr txBox="1"/>
              <p:nvPr/>
            </p:nvSpPr>
            <p:spPr>
              <a:xfrm>
                <a:off x="225169" y="4820609"/>
                <a:ext cx="409028" cy="369332"/>
              </a:xfrm>
              <a:prstGeom prst="rect">
                <a:avLst/>
              </a:prstGeom>
              <a:noFill/>
            </p:spPr>
            <p:txBody>
              <a:bodyPr wrap="square" rtlCol="0">
                <a:spAutoFit/>
              </a:bodyPr>
              <a:lstStyle/>
              <a:p>
                <a:r>
                  <a:rPr kumimoji="1" lang="ja-JP" altLang="en-US" dirty="0">
                    <a:latin typeface="メイリオ" panose="020B0604030504040204" pitchFamily="50" charset="-128"/>
                    <a:ea typeface="メイリオ" panose="020B0604030504040204" pitchFamily="50" charset="-128"/>
                  </a:rPr>
                  <a:t>②</a:t>
                </a:r>
              </a:p>
            </p:txBody>
          </p:sp>
        </p:grpSp>
        <p:sp>
          <p:nvSpPr>
            <p:cNvPr id="75" name="テキスト ボックス 74">
              <a:extLst>
                <a:ext uri="{FF2B5EF4-FFF2-40B4-BE49-F238E27FC236}">
                  <a16:creationId xmlns:a16="http://schemas.microsoft.com/office/drawing/2014/main" id="{7C0FF76A-97C1-4CC5-BE9C-52AFF19CD902}"/>
                </a:ext>
              </a:extLst>
            </p:cNvPr>
            <p:cNvSpPr txBox="1"/>
            <p:nvPr/>
          </p:nvSpPr>
          <p:spPr>
            <a:xfrm>
              <a:off x="225165" y="5183576"/>
              <a:ext cx="409028" cy="369332"/>
            </a:xfrm>
            <a:prstGeom prst="rect">
              <a:avLst/>
            </a:prstGeom>
            <a:noFill/>
          </p:spPr>
          <p:txBody>
            <a:bodyPr wrap="square" rtlCol="0">
              <a:spAutoFit/>
            </a:bodyPr>
            <a:lstStyle/>
            <a:p>
              <a:r>
                <a:rPr kumimoji="1" lang="ja-JP" altLang="en-US" dirty="0">
                  <a:latin typeface="メイリオ" panose="020B0604030504040204" pitchFamily="50" charset="-128"/>
                  <a:ea typeface="メイリオ" panose="020B0604030504040204" pitchFamily="50" charset="-128"/>
                </a:rPr>
                <a:t>③</a:t>
              </a:r>
            </a:p>
          </p:txBody>
        </p:sp>
      </p:grpSp>
      <p:pic>
        <p:nvPicPr>
          <p:cNvPr id="7" name="図 6">
            <a:extLst>
              <a:ext uri="{FF2B5EF4-FFF2-40B4-BE49-F238E27FC236}">
                <a16:creationId xmlns:a16="http://schemas.microsoft.com/office/drawing/2014/main" id="{7B69D13A-B0F7-4F3E-8411-057DB314225B}"/>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5652046" y="4257481"/>
            <a:ext cx="984425" cy="1312566"/>
          </a:xfrm>
          <a:prstGeom prst="rect">
            <a:avLst/>
          </a:prstGeom>
        </p:spPr>
      </p:pic>
      <p:pic>
        <p:nvPicPr>
          <p:cNvPr id="12" name="グラフィックス 11" descr="矢印: 反時計方向の曲線">
            <a:extLst>
              <a:ext uri="{FF2B5EF4-FFF2-40B4-BE49-F238E27FC236}">
                <a16:creationId xmlns:a16="http://schemas.microsoft.com/office/drawing/2014/main" id="{DCC69409-01FF-4C1F-BB27-B9007004142E}"/>
              </a:ext>
            </a:extLst>
          </p:cNvPr>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rot="18600389">
            <a:off x="5487570" y="4486228"/>
            <a:ext cx="832235" cy="832235"/>
          </a:xfrm>
          <a:prstGeom prst="rect">
            <a:avLst/>
          </a:prstGeom>
        </p:spPr>
      </p:pic>
      <p:sp>
        <p:nvSpPr>
          <p:cNvPr id="13" name="テキスト ボックス 12">
            <a:extLst>
              <a:ext uri="{FF2B5EF4-FFF2-40B4-BE49-F238E27FC236}">
                <a16:creationId xmlns:a16="http://schemas.microsoft.com/office/drawing/2014/main" id="{70D79925-4382-457F-B933-8EC6A8BBF0D1}"/>
              </a:ext>
            </a:extLst>
          </p:cNvPr>
          <p:cNvSpPr txBox="1"/>
          <p:nvPr/>
        </p:nvSpPr>
        <p:spPr>
          <a:xfrm>
            <a:off x="191791" y="8580321"/>
            <a:ext cx="5590942" cy="892552"/>
          </a:xfrm>
          <a:prstGeom prst="rect">
            <a:avLst/>
          </a:prstGeom>
          <a:noFill/>
        </p:spPr>
        <p:txBody>
          <a:bodyPr wrap="square" rtlCol="0">
            <a:spAutoFit/>
          </a:bodyPr>
          <a:lstStyle/>
          <a:p>
            <a:r>
              <a:rPr kumimoji="1" lang="ja-JP" altLang="en-US" sz="1300" dirty="0">
                <a:latin typeface="メイリオ" panose="020B0604030504040204" pitchFamily="50" charset="-128"/>
                <a:ea typeface="メイリオ" panose="020B0604030504040204" pitchFamily="50" charset="-128"/>
              </a:rPr>
              <a:t>カタログを読んでよく分からなかったところや、　　　　　  </a:t>
            </a:r>
            <a:r>
              <a:rPr lang="en-US" altLang="ja-JP" sz="1300" dirty="0">
                <a:latin typeface="メイリオ" panose="020B0604030504040204" pitchFamily="50" charset="-128"/>
                <a:ea typeface="メイリオ" panose="020B0604030504040204" pitchFamily="50" charset="-128"/>
              </a:rPr>
              <a:t> </a:t>
            </a:r>
            <a:r>
              <a:rPr kumimoji="1" lang="ja-JP" altLang="en-US" sz="1300" dirty="0">
                <a:latin typeface="メイリオ" panose="020B0604030504040204" pitchFamily="50" charset="-128"/>
                <a:ea typeface="メイリオ" panose="020B0604030504040204" pitchFamily="50" charset="-128"/>
              </a:rPr>
              <a:t>についての疑問などがありましたら、ブースにいるスタッフにお気軽にご質問ください！</a:t>
            </a:r>
            <a:r>
              <a:rPr kumimoji="1" lang="ja-JP" altLang="en-US" sz="1300" u="sng" dirty="0">
                <a:latin typeface="メイリオ" panose="020B0604030504040204" pitchFamily="50" charset="-128"/>
                <a:ea typeface="メイリオ" panose="020B0604030504040204" pitchFamily="50" charset="-128"/>
              </a:rPr>
              <a:t>右の</a:t>
            </a:r>
            <a:r>
              <a:rPr kumimoji="1" lang="en-US" altLang="ja-JP" sz="1300" u="sng" dirty="0">
                <a:latin typeface="メイリオ" panose="020B0604030504040204" pitchFamily="50" charset="-128"/>
                <a:ea typeface="メイリオ" panose="020B0604030504040204" pitchFamily="50" charset="-128"/>
              </a:rPr>
              <a:t>QR</a:t>
            </a:r>
            <a:r>
              <a:rPr kumimoji="1" lang="ja-JP" altLang="en-US" sz="1300" u="sng" dirty="0">
                <a:latin typeface="メイリオ" panose="020B0604030504040204" pitchFamily="50" charset="-128"/>
                <a:ea typeface="メイリオ" panose="020B0604030504040204" pitchFamily="50" charset="-128"/>
              </a:rPr>
              <a:t>コード</a:t>
            </a:r>
            <a:r>
              <a:rPr kumimoji="1" lang="ja-JP" altLang="en-US" sz="1300" dirty="0">
                <a:latin typeface="メイリオ" panose="020B0604030504040204" pitchFamily="50" charset="-128"/>
                <a:ea typeface="メイリオ" panose="020B0604030504040204" pitchFamily="50" charset="-128"/>
              </a:rPr>
              <a:t>に</a:t>
            </a:r>
            <a:r>
              <a:rPr kumimoji="1" lang="en-US" altLang="ja-JP" sz="1300" dirty="0">
                <a:latin typeface="メイリオ" panose="020B0604030504040204" pitchFamily="50" charset="-128"/>
                <a:ea typeface="メイリオ" panose="020B0604030504040204" pitchFamily="50" charset="-128"/>
              </a:rPr>
              <a:t>MIRS1801</a:t>
            </a:r>
            <a:r>
              <a:rPr kumimoji="1" lang="ja-JP" altLang="en-US" sz="1300" dirty="0">
                <a:latin typeface="メイリオ" panose="020B0604030504040204" pitchFamily="50" charset="-128"/>
                <a:ea typeface="メイリオ" panose="020B0604030504040204" pitchFamily="50" charset="-128"/>
              </a:rPr>
              <a:t>のホームページがあるのでご自由にご覧ください！</a:t>
            </a:r>
            <a:r>
              <a:rPr lang="ja-JP" altLang="en-US" sz="1300" dirty="0">
                <a:latin typeface="メイリオ" panose="020B0604030504040204" pitchFamily="50" charset="-128"/>
                <a:ea typeface="メイリオ" panose="020B0604030504040204" pitchFamily="50" charset="-128"/>
              </a:rPr>
              <a:t>！</a:t>
            </a:r>
            <a:endParaRPr kumimoji="1" lang="ja-JP" altLang="en-US" sz="1300" dirty="0">
              <a:latin typeface="メイリオ" panose="020B0604030504040204" pitchFamily="50" charset="-128"/>
              <a:ea typeface="メイリオ" panose="020B0604030504040204" pitchFamily="50" charset="-128"/>
            </a:endParaRPr>
          </a:p>
        </p:txBody>
      </p:sp>
      <p:pic>
        <p:nvPicPr>
          <p:cNvPr id="76" name="図 75">
            <a:extLst>
              <a:ext uri="{FF2B5EF4-FFF2-40B4-BE49-F238E27FC236}">
                <a16:creationId xmlns:a16="http://schemas.microsoft.com/office/drawing/2014/main" id="{6E84D085-8EF7-4EB1-AE02-950C26D74410}"/>
              </a:ext>
            </a:extLst>
          </p:cNvPr>
          <p:cNvPicPr>
            <a:picLocks noChangeAspect="1"/>
          </p:cNvPicPr>
          <p:nvPr/>
        </p:nvPicPr>
        <p:blipFill rotWithShape="1">
          <a:blip r:embed="rId20" cstate="print">
            <a:clrChange>
              <a:clrFrom>
                <a:srgbClr val="FFFFFF"/>
              </a:clrFrom>
              <a:clrTo>
                <a:srgbClr val="FFFFFF">
                  <a:alpha val="0"/>
                </a:srgbClr>
              </a:clrTo>
            </a:clrChange>
            <a:extLst>
              <a:ext uri="{28A0092B-C50C-407E-A947-70E740481C1C}">
                <a14:useLocalDpi xmlns:a14="http://schemas.microsoft.com/office/drawing/2010/main" val="0"/>
              </a:ext>
            </a:extLst>
          </a:blip>
          <a:srcRect l="4674" r="3172"/>
          <a:stretch/>
        </p:blipFill>
        <p:spPr>
          <a:xfrm>
            <a:off x="3899214" y="8591158"/>
            <a:ext cx="986053" cy="238738"/>
          </a:xfrm>
          <a:prstGeom prst="rect">
            <a:avLst/>
          </a:prstGeom>
        </p:spPr>
      </p:pic>
      <p:sp>
        <p:nvSpPr>
          <p:cNvPr id="68" name="テキスト ボックス 67">
            <a:extLst>
              <a:ext uri="{FF2B5EF4-FFF2-40B4-BE49-F238E27FC236}">
                <a16:creationId xmlns:a16="http://schemas.microsoft.com/office/drawing/2014/main" id="{FA905850-75E7-4CA4-8E52-FDEB0DBE4C7E}"/>
              </a:ext>
            </a:extLst>
          </p:cNvPr>
          <p:cNvSpPr txBox="1"/>
          <p:nvPr/>
        </p:nvSpPr>
        <p:spPr>
          <a:xfrm>
            <a:off x="3260343" y="5483837"/>
            <a:ext cx="1493520" cy="369332"/>
          </a:xfrm>
          <a:prstGeom prst="rect">
            <a:avLst/>
          </a:prstGeom>
          <a:noFill/>
        </p:spPr>
        <p:txBody>
          <a:bodyPr wrap="square" rtlCol="0">
            <a:spAutoFit/>
          </a:bodyPr>
          <a:lstStyle/>
          <a:p>
            <a:r>
              <a:rPr lang="en-US" altLang="ja-JP" dirty="0">
                <a:latin typeface="メイリオ" panose="020B0604030504040204" pitchFamily="50" charset="-128"/>
                <a:ea typeface="メイリオ" panose="020B0604030504040204" pitchFamily="50" charset="-128"/>
              </a:rPr>
              <a:t>STEP01</a:t>
            </a:r>
            <a:r>
              <a:rPr lang="ja-JP" altLang="en-US" dirty="0">
                <a:latin typeface="メイリオ" panose="020B0604030504040204" pitchFamily="50" charset="-128"/>
                <a:ea typeface="メイリオ" panose="020B0604030504040204" pitchFamily="50" charset="-128"/>
              </a:rPr>
              <a:t>へ！</a:t>
            </a:r>
            <a:endParaRPr kumimoji="1" lang="ja-JP" altLang="en-US" dirty="0"/>
          </a:p>
        </p:txBody>
      </p:sp>
      <p:pic>
        <p:nvPicPr>
          <p:cNvPr id="82" name="図 81">
            <a:extLst>
              <a:ext uri="{FF2B5EF4-FFF2-40B4-BE49-F238E27FC236}">
                <a16:creationId xmlns:a16="http://schemas.microsoft.com/office/drawing/2014/main" id="{60B7D242-3F49-4708-8066-B33BCFE0356E}"/>
              </a:ext>
            </a:extLst>
          </p:cNvPr>
          <p:cNvPicPr>
            <a:picLocks noChangeAspect="1"/>
          </p:cNvPicPr>
          <p:nvPr/>
        </p:nvPicPr>
        <p:blipFill rotWithShape="1">
          <a:blip r:embed="rId20" cstate="print">
            <a:clrChange>
              <a:clrFrom>
                <a:srgbClr val="FFFFFF"/>
              </a:clrFrom>
              <a:clrTo>
                <a:srgbClr val="FFFFFF">
                  <a:alpha val="0"/>
                </a:srgbClr>
              </a:clrTo>
            </a:clrChange>
            <a:extLst>
              <a:ext uri="{28A0092B-C50C-407E-A947-70E740481C1C}">
                <a14:useLocalDpi xmlns:a14="http://schemas.microsoft.com/office/drawing/2010/main" val="0"/>
              </a:ext>
            </a:extLst>
          </a:blip>
          <a:srcRect l="4674" r="3172"/>
          <a:stretch/>
        </p:blipFill>
        <p:spPr>
          <a:xfrm>
            <a:off x="334907" y="3627712"/>
            <a:ext cx="1094752" cy="265056"/>
          </a:xfrm>
          <a:prstGeom prst="rect">
            <a:avLst/>
          </a:prstGeom>
        </p:spPr>
      </p:pic>
      <p:sp>
        <p:nvSpPr>
          <p:cNvPr id="69" name="テキスト ボックス 68">
            <a:extLst>
              <a:ext uri="{FF2B5EF4-FFF2-40B4-BE49-F238E27FC236}">
                <a16:creationId xmlns:a16="http://schemas.microsoft.com/office/drawing/2014/main" id="{C7D64E8C-F054-4D03-BDC9-8685E4862C69}"/>
              </a:ext>
            </a:extLst>
          </p:cNvPr>
          <p:cNvSpPr txBox="1"/>
          <p:nvPr/>
        </p:nvSpPr>
        <p:spPr>
          <a:xfrm>
            <a:off x="2504068" y="9229975"/>
            <a:ext cx="3587023" cy="215444"/>
          </a:xfrm>
          <a:prstGeom prst="rect">
            <a:avLst/>
          </a:prstGeom>
          <a:noFill/>
        </p:spPr>
        <p:txBody>
          <a:bodyPr wrap="square" rtlCol="0">
            <a:spAutoFit/>
          </a:bodyPr>
          <a:lstStyle/>
          <a:p>
            <a:r>
              <a:rPr lang="en-US" altLang="ja-JP" sz="800" dirty="0">
                <a:latin typeface="メイリオ" panose="020B0604030504040204" pitchFamily="50" charset="-128"/>
                <a:ea typeface="メイリオ" panose="020B0604030504040204" pitchFamily="50" charset="-128"/>
              </a:rPr>
              <a:t>URL:http://www2.denshi.Numazuct.ac.jp/mirsdoc2/mirs1801/</a:t>
            </a:r>
            <a:endParaRPr kumimoji="1" lang="ja-JP" altLang="en-US" sz="800" dirty="0"/>
          </a:p>
        </p:txBody>
      </p:sp>
      <p:graphicFrame>
        <p:nvGraphicFramePr>
          <p:cNvPr id="8" name="オブジェクト 7">
            <a:extLst>
              <a:ext uri="{FF2B5EF4-FFF2-40B4-BE49-F238E27FC236}">
                <a16:creationId xmlns:a16="http://schemas.microsoft.com/office/drawing/2014/main" id="{D3699782-7499-4313-B222-E8390A7C627F}"/>
              </a:ext>
            </a:extLst>
          </p:cNvPr>
          <p:cNvGraphicFramePr>
            <a:graphicFrameLocks noChangeAspect="1"/>
          </p:cNvGraphicFramePr>
          <p:nvPr>
            <p:extLst>
              <p:ext uri="{D42A27DB-BD31-4B8C-83A1-F6EECF244321}">
                <p14:modId xmlns:p14="http://schemas.microsoft.com/office/powerpoint/2010/main" val="4230353218"/>
              </p:ext>
            </p:extLst>
          </p:nvPr>
        </p:nvGraphicFramePr>
        <p:xfrm>
          <a:off x="558299" y="7001246"/>
          <a:ext cx="5747313" cy="1367686"/>
        </p:xfrm>
        <a:graphic>
          <a:graphicData uri="http://schemas.openxmlformats.org/presentationml/2006/ole">
            <mc:AlternateContent xmlns:mc="http://schemas.openxmlformats.org/markup-compatibility/2006">
              <mc:Choice xmlns:v="urn:schemas-microsoft-com:vml" Requires="v">
                <p:oleObj spid="_x0000_s1027" name="Worksheet" r:id="rId24" imgW="5410271" imgH="1287741" progId="Excel.Sheet.12">
                  <p:embed/>
                </p:oleObj>
              </mc:Choice>
              <mc:Fallback>
                <p:oleObj name="Worksheet" r:id="rId24" imgW="5410271" imgH="1287741" progId="Excel.Sheet.12">
                  <p:embed/>
                  <p:pic>
                    <p:nvPicPr>
                      <p:cNvPr id="0" name=""/>
                      <p:cNvPicPr/>
                      <p:nvPr/>
                    </p:nvPicPr>
                    <p:blipFill>
                      <a:blip r:embed="rId25"/>
                      <a:stretch>
                        <a:fillRect/>
                      </a:stretch>
                    </p:blipFill>
                    <p:spPr>
                      <a:xfrm>
                        <a:off x="558299" y="7001246"/>
                        <a:ext cx="5747313" cy="1367686"/>
                      </a:xfrm>
                      <a:prstGeom prst="rect">
                        <a:avLst/>
                      </a:prstGeom>
                    </p:spPr>
                  </p:pic>
                </p:oleObj>
              </mc:Fallback>
            </mc:AlternateContent>
          </a:graphicData>
        </a:graphic>
      </p:graphicFrame>
    </p:spTree>
    <p:extLst>
      <p:ext uri="{BB962C8B-B14F-4D97-AF65-F5344CB8AC3E}">
        <p14:creationId xmlns:p14="http://schemas.microsoft.com/office/powerpoint/2010/main" val="1291908697"/>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1102</TotalTime>
  <Words>121</Words>
  <Application>Microsoft Office PowerPoint</Application>
  <PresentationFormat>A4 210 x 297 mm</PresentationFormat>
  <Paragraphs>85</Paragraphs>
  <Slides>2</Slides>
  <Notes>2</Notes>
  <HiddenSlides>0</HiddenSlides>
  <MMClips>0</MMClips>
  <ScaleCrop>false</ScaleCrop>
  <HeadingPairs>
    <vt:vector size="8" baseType="variant">
      <vt:variant>
        <vt:lpstr>使用されているフォント</vt:lpstr>
      </vt:variant>
      <vt:variant>
        <vt:i4>9</vt:i4>
      </vt:variant>
      <vt:variant>
        <vt:lpstr>テーマ</vt:lpstr>
      </vt:variant>
      <vt:variant>
        <vt:i4>1</vt:i4>
      </vt:variant>
      <vt:variant>
        <vt:lpstr>埋め込まれた OLE サーバー</vt:lpstr>
      </vt:variant>
      <vt:variant>
        <vt:i4>1</vt:i4>
      </vt:variant>
      <vt:variant>
        <vt:lpstr>スライド タイトル</vt:lpstr>
      </vt:variant>
      <vt:variant>
        <vt:i4>2</vt:i4>
      </vt:variant>
    </vt:vector>
  </HeadingPairs>
  <TitlesOfParts>
    <vt:vector size="13" baseType="lpstr">
      <vt:lpstr>Arial Unicode MS</vt:lpstr>
      <vt:lpstr>FangSong</vt:lpstr>
      <vt:lpstr>HGPｺﾞｼｯｸE</vt:lpstr>
      <vt:lpstr>ＭＳ Ｐゴシック</vt:lpstr>
      <vt:lpstr>メイリオ</vt:lpstr>
      <vt:lpstr>Arial</vt:lpstr>
      <vt:lpstr>Calibri</vt:lpstr>
      <vt:lpstr>Calibri Light</vt:lpstr>
      <vt:lpstr>Century</vt:lpstr>
      <vt:lpstr>Office テーマ</vt:lpstr>
      <vt:lpstr>Microsoft Excel ワークシート</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confuser</dc:creator>
  <cp:lastModifiedBy>d15116@numazu.kosen-ac.jp</cp:lastModifiedBy>
  <cp:revision>108</cp:revision>
  <cp:lastPrinted>2019-01-25T06:08:10Z</cp:lastPrinted>
  <dcterms:created xsi:type="dcterms:W3CDTF">2018-12-26T04:04:21Z</dcterms:created>
  <dcterms:modified xsi:type="dcterms:W3CDTF">2019-01-25T09:42:43Z</dcterms:modified>
</cp:coreProperties>
</file>